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 id="2147483663" r:id="rId2"/>
    <p:sldMasterId id="2147483664" r:id="rId3"/>
    <p:sldMasterId id="2147483665" r:id="rId4"/>
  </p:sldMasterIdLst>
  <p:notesMasterIdLst>
    <p:notesMasterId r:id="rId46"/>
  </p:notesMasterIdLst>
  <p:sldIdLst>
    <p:sldId id="286" r:id="rId5"/>
    <p:sldId id="287" r:id="rId6"/>
    <p:sldId id="288" r:id="rId7"/>
    <p:sldId id="289" r:id="rId8"/>
    <p:sldId id="307" r:id="rId9"/>
    <p:sldId id="258" r:id="rId10"/>
    <p:sldId id="259" r:id="rId11"/>
    <p:sldId id="260" r:id="rId12"/>
    <p:sldId id="261" r:id="rId13"/>
    <p:sldId id="262" r:id="rId14"/>
    <p:sldId id="264" r:id="rId15"/>
    <p:sldId id="265" r:id="rId16"/>
    <p:sldId id="267" r:id="rId17"/>
    <p:sldId id="268" r:id="rId18"/>
    <p:sldId id="269" r:id="rId19"/>
    <p:sldId id="270" r:id="rId20"/>
    <p:sldId id="271" r:id="rId21"/>
    <p:sldId id="272" r:id="rId22"/>
    <p:sldId id="273" r:id="rId23"/>
    <p:sldId id="274" r:id="rId24"/>
    <p:sldId id="275" r:id="rId25"/>
    <p:sldId id="276" r:id="rId26"/>
    <p:sldId id="277" r:id="rId27"/>
    <p:sldId id="279" r:id="rId28"/>
    <p:sldId id="280" r:id="rId29"/>
    <p:sldId id="281" r:id="rId30"/>
    <p:sldId id="282" r:id="rId31"/>
    <p:sldId id="306" r:id="rId32"/>
    <p:sldId id="284" r:id="rId33"/>
    <p:sldId id="285" r:id="rId34"/>
    <p:sldId id="290" r:id="rId35"/>
    <p:sldId id="291" r:id="rId36"/>
    <p:sldId id="292" r:id="rId37"/>
    <p:sldId id="293" r:id="rId38"/>
    <p:sldId id="294" r:id="rId39"/>
    <p:sldId id="295" r:id="rId40"/>
    <p:sldId id="296" r:id="rId41"/>
    <p:sldId id="297" r:id="rId42"/>
    <p:sldId id="298" r:id="rId43"/>
    <p:sldId id="299" r:id="rId44"/>
    <p:sldId id="300" r:id="rId45"/>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B25BF3D-A78B-4336-AF2C-CC084FE5D4D8}">
  <a:tblStyle styleId="{CB25BF3D-A78B-4336-AF2C-CC084FE5D4D8}" styleName="Table_0"/>
  <a:tblStyle styleId="{837A8EB4-F9D1-4EDA-963D-109C2E428124}" styleName="Table_1"/>
  <a:tblStyle styleId="{99C585E9-1C1A-4DF5-8267-3347DED10C6B}" styleName="Table_2"/>
  <a:tblStyle styleId="{5E7AC143-BFF7-41C7-B81D-75B13DD7ADA2}" styleName="Table_3"/>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93712" autoAdjust="0"/>
  </p:normalViewPr>
  <p:slideViewPr>
    <p:cSldViewPr snapToGrid="0" snapToObjects="1">
      <p:cViewPr>
        <p:scale>
          <a:sx n="75" d="100"/>
          <a:sy n="75" d="100"/>
        </p:scale>
        <p:origin x="13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5211"/>
            <a:ext cx="2971799" cy="4572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 name="Shape 7"/>
          <p:cNvSpPr txBox="1">
            <a:spLocks noGrp="1"/>
          </p:cNvSpPr>
          <p:nvPr>
            <p:ph type="sldNum" idx="12"/>
          </p:nvPr>
        </p:nvSpPr>
        <p:spPr>
          <a:xfrm>
            <a:off x="3884612" y="8685211"/>
            <a:ext cx="2971799" cy="457200"/>
          </a:xfrm>
          <a:prstGeom prst="rect">
            <a:avLst/>
          </a:prstGeom>
          <a:noFill/>
          <a:ln>
            <a:noFill/>
          </a:ln>
        </p:spPr>
        <p:txBody>
          <a:bodyPr lIns="91425" tIns="91425" rIns="91425" bIns="91425" anchor="b" anchorCtr="0">
            <a:noAutofit/>
          </a:bodyPr>
          <a:lstStyle/>
          <a:p>
            <a:pPr marL="0" lvl="0" indent="-88900">
              <a:spcBef>
                <a:spcPts val="0"/>
              </a:spcBef>
              <a:buClr>
                <a:srgbClr val="000000"/>
              </a:buClr>
              <a:buFont typeface="Arial"/>
              <a:buChar char="●"/>
            </a:pPr>
            <a:endParaRPr/>
          </a:p>
          <a:p>
            <a:pPr lvl="1">
              <a:spcBef>
                <a:spcPts val="0"/>
              </a:spcBef>
              <a:buClr>
                <a:srgbClr val="000000"/>
              </a:buClr>
              <a:buFont typeface="Courier New"/>
              <a:buChar char="o"/>
            </a:pPr>
            <a:endParaRPr/>
          </a:p>
          <a:p>
            <a:pPr lvl="2">
              <a:spcBef>
                <a:spcPts val="0"/>
              </a:spcBef>
              <a:buClr>
                <a:srgbClr val="000000"/>
              </a:buClr>
              <a:buFont typeface="Wingdings"/>
              <a:buChar char="§"/>
            </a:pPr>
            <a:endParaRPr/>
          </a:p>
          <a:p>
            <a:pPr lvl="3">
              <a:spcBef>
                <a:spcPts val="0"/>
              </a:spcBef>
              <a:buClr>
                <a:srgbClr val="000000"/>
              </a:buClr>
              <a:buFont typeface="Arial"/>
              <a:buChar char="●"/>
            </a:pPr>
            <a:endParaRPr/>
          </a:p>
          <a:p>
            <a:pPr lvl="4">
              <a:spcBef>
                <a:spcPts val="0"/>
              </a:spcBef>
              <a:buClr>
                <a:srgbClr val="000000"/>
              </a:buClr>
              <a:buFont typeface="Courier New"/>
              <a:buChar char="o"/>
            </a:pPr>
            <a:endParaRPr/>
          </a:p>
          <a:p>
            <a:pPr lvl="5">
              <a:spcBef>
                <a:spcPts val="0"/>
              </a:spcBef>
              <a:buClr>
                <a:srgbClr val="000000"/>
              </a:buClr>
              <a:buFont typeface="Wingdings"/>
              <a:buChar char="§"/>
            </a:pPr>
            <a:endParaRPr/>
          </a:p>
          <a:p>
            <a:pPr lvl="6">
              <a:spcBef>
                <a:spcPts val="0"/>
              </a:spcBef>
              <a:buClr>
                <a:srgbClr val="000000"/>
              </a:buClr>
              <a:buFont typeface="Arial"/>
              <a:buChar char="●"/>
            </a:pPr>
            <a:endParaRPr/>
          </a:p>
          <a:p>
            <a:pPr lvl="7">
              <a:spcBef>
                <a:spcPts val="0"/>
              </a:spcBef>
              <a:buClr>
                <a:srgbClr val="000000"/>
              </a:buClr>
              <a:buFont typeface="Courier New"/>
              <a:buChar char="o"/>
            </a:pPr>
            <a:endParaRPr/>
          </a:p>
          <a:p>
            <a:pPr lvl="8">
              <a:spcBef>
                <a:spcPts val="0"/>
              </a:spcBef>
              <a:buClr>
                <a:srgbClr val="000000"/>
              </a:buClr>
              <a:buFont typeface="Wingdings"/>
              <a:buChar char="§"/>
            </a:pPr>
            <a:endParaRPr/>
          </a:p>
        </p:txBody>
      </p:sp>
    </p:spTree>
    <p:extLst>
      <p:ext uri="{BB962C8B-B14F-4D97-AF65-F5344CB8AC3E}">
        <p14:creationId xmlns:p14="http://schemas.microsoft.com/office/powerpoint/2010/main" val="2212206443"/>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21" name="Shape 32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322" name="Shape 322"/>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Calibri"/>
              <a:buNone/>
            </a:pPr>
            <a:r>
              <a:rPr lang="en-US" sz="1200" b="0" i="0" u="none" strike="noStrike" cap="none" baseline="0">
                <a:latin typeface="Calibri"/>
                <a:ea typeface="Calibri"/>
                <a:cs typeface="Calibri"/>
                <a:sym typeface="Calibri"/>
              </a:rPr>
              <a:t>*</a:t>
            </a:r>
          </a:p>
        </p:txBody>
      </p:sp>
    </p:spTree>
    <p:extLst>
      <p:ext uri="{BB962C8B-B14F-4D97-AF65-F5344CB8AC3E}">
        <p14:creationId xmlns:p14="http://schemas.microsoft.com/office/powerpoint/2010/main" val="2041653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773198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23594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42119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80238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646523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422846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716022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93018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399183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513047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32" name="Shape 33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333" name="Shape 33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Calibri"/>
              <a:buNone/>
            </a:pPr>
            <a:r>
              <a:rPr lang="en-US" sz="1200" b="0" i="0" u="none" strike="noStrike" cap="none" baseline="0">
                <a:latin typeface="Calibri"/>
                <a:ea typeface="Calibri"/>
                <a:cs typeface="Calibri"/>
                <a:sym typeface="Calibri"/>
              </a:rPr>
              <a:t>*</a:t>
            </a:r>
          </a:p>
        </p:txBody>
      </p:sp>
    </p:spTree>
    <p:extLst>
      <p:ext uri="{BB962C8B-B14F-4D97-AF65-F5344CB8AC3E}">
        <p14:creationId xmlns:p14="http://schemas.microsoft.com/office/powerpoint/2010/main" val="953588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389124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715590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051574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3700113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76" name="Shape 2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85469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8840406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90" name="Shape 2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813568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1644781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12" name="Shape 3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0009403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58" name="Shape 3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758720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41" name="Shape 34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342" name="Shape 342"/>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Calibri"/>
              <a:buNone/>
            </a:pPr>
            <a:r>
              <a:rPr lang="en-US" sz="1200" b="0" i="0" u="none" strike="noStrike" cap="none" baseline="0">
                <a:latin typeface="Calibri"/>
                <a:ea typeface="Calibri"/>
                <a:cs typeface="Calibri"/>
                <a:sym typeface="Calibri"/>
              </a:rPr>
              <a:t>*</a:t>
            </a:r>
          </a:p>
        </p:txBody>
      </p:sp>
    </p:spTree>
    <p:extLst>
      <p:ext uri="{BB962C8B-B14F-4D97-AF65-F5344CB8AC3E}">
        <p14:creationId xmlns:p14="http://schemas.microsoft.com/office/powerpoint/2010/main" val="15226712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66" name="Shape 3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8300488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73" name="Shape 3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336865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80" name="Shape 3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6647970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90" name="Shape 3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8402995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97" name="Shape 3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640053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06" name="Shape 4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9296176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14" name="Shape 4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629713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20" name="Shape 4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5051552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27" name="Shape 4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0968039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34" name="Shape 4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595496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51" name="Shape 35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352" name="Shape 352"/>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Calibri"/>
              <a:buNone/>
            </a:pPr>
            <a:r>
              <a:rPr lang="en-US" sz="1200" b="0" i="0" u="none" strike="noStrike" cap="none" baseline="0">
                <a:latin typeface="Calibri"/>
                <a:ea typeface="Calibri"/>
                <a:cs typeface="Calibri"/>
                <a:sym typeface="Calibri"/>
              </a:rPr>
              <a:t>*</a:t>
            </a:r>
          </a:p>
        </p:txBody>
      </p:sp>
    </p:spTree>
    <p:extLst>
      <p:ext uri="{BB962C8B-B14F-4D97-AF65-F5344CB8AC3E}">
        <p14:creationId xmlns:p14="http://schemas.microsoft.com/office/powerpoint/2010/main" val="2888603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30027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228163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501043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34" name="Shape 13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35" name="Shape 135"/>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Calibri"/>
              <a:buNone/>
            </a:pPr>
            <a:r>
              <a:rPr lang="en-US" sz="1200" b="0" i="0" u="none" strike="noStrike" cap="none" baseline="0">
                <a:latin typeface="Calibri"/>
                <a:ea typeface="Calibri"/>
                <a:cs typeface="Calibri"/>
                <a:sym typeface="Calibri"/>
              </a:rPr>
              <a:t>*</a:t>
            </a:r>
          </a:p>
        </p:txBody>
      </p:sp>
    </p:spTree>
    <p:extLst>
      <p:ext uri="{BB962C8B-B14F-4D97-AF65-F5344CB8AC3E}">
        <p14:creationId xmlns:p14="http://schemas.microsoft.com/office/powerpoint/2010/main" val="802740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53" name="Shape 15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Calibri"/>
              <a:buNone/>
            </a:pPr>
            <a:r>
              <a:rPr lang="en-US" sz="1200" b="0" i="0" u="none" strike="noStrike" cap="none" baseline="0">
                <a:latin typeface="Calibri"/>
                <a:ea typeface="Calibri"/>
                <a:cs typeface="Calibri"/>
                <a:sym typeface="Calibri"/>
              </a:rPr>
              <a:t>*</a:t>
            </a:r>
          </a:p>
        </p:txBody>
      </p:sp>
    </p:spTree>
    <p:extLst>
      <p:ext uri="{BB962C8B-B14F-4D97-AF65-F5344CB8AC3E}">
        <p14:creationId xmlns:p14="http://schemas.microsoft.com/office/powerpoint/2010/main" val="4232068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6" name="Shape 16"/>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Calibri"/>
              <a:buChar char="•"/>
              <a:defRPr/>
            </a:lvl1pPr>
            <a:lvl2pPr marL="742950" indent="-107950" algn="l" rtl="0">
              <a:spcBef>
                <a:spcPts val="560"/>
              </a:spcBef>
              <a:spcAft>
                <a:spcPts val="0"/>
              </a:spcAft>
              <a:buClr>
                <a:schemeClr val="dk1"/>
              </a:buClr>
              <a:buFont typeface="Calibri"/>
              <a:buChar char="–"/>
              <a:defRPr/>
            </a:lvl2pPr>
            <a:lvl3pPr marL="1143000" indent="-76200" algn="l" rtl="0">
              <a:spcBef>
                <a:spcPts val="480"/>
              </a:spcBef>
              <a:spcAft>
                <a:spcPts val="0"/>
              </a:spcAft>
              <a:buClr>
                <a:schemeClr val="dk1"/>
              </a:buClr>
              <a:buFont typeface="Calibri"/>
              <a:buChar char="•"/>
              <a:defRPr/>
            </a:lvl3pPr>
            <a:lvl4pPr marL="1600200" indent="-101600" algn="l" rtl="0">
              <a:spcBef>
                <a:spcPts val="400"/>
              </a:spcBef>
              <a:spcAft>
                <a:spcPts val="0"/>
              </a:spcAft>
              <a:buClr>
                <a:schemeClr val="dk1"/>
              </a:buClr>
              <a:buFont typeface="Calibri"/>
              <a:buChar char="–"/>
              <a:defRPr/>
            </a:lvl4pPr>
            <a:lvl5pPr marL="2057400" indent="-101600" algn="l" rtl="0">
              <a:spcBef>
                <a:spcPts val="400"/>
              </a:spcBef>
              <a:spcAft>
                <a:spcPts val="0"/>
              </a:spcAft>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7"/>
        <p:cNvGrpSpPr/>
        <p:nvPr/>
      </p:nvGrpSpPr>
      <p:grpSpPr>
        <a:xfrm>
          <a:off x="0" y="0"/>
          <a:ext cx="0" cy="0"/>
          <a:chOff x="0" y="0"/>
          <a:chExt cx="0" cy="0"/>
        </a:xfrm>
      </p:grpSpPr>
      <p:sp>
        <p:nvSpPr>
          <p:cNvPr id="48" name="Shape 48"/>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49" name="Shape 49"/>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rgbClr val="888888"/>
              </a:buClr>
              <a:buFont typeface="Calibri"/>
              <a:buNone/>
              <a:defRPr/>
            </a:lvl1pPr>
            <a:lvl2pPr marL="457200" marR="0" indent="0" algn="ctr" rtl="0">
              <a:spcBef>
                <a:spcPts val="560"/>
              </a:spcBef>
              <a:spcAft>
                <a:spcPts val="0"/>
              </a:spcAft>
              <a:buClr>
                <a:srgbClr val="888888"/>
              </a:buClr>
              <a:buFont typeface="Calibri"/>
              <a:buNone/>
              <a:defRPr/>
            </a:lvl2pPr>
            <a:lvl3pPr marL="914400" marR="0" indent="0" algn="ctr" rtl="0">
              <a:spcBef>
                <a:spcPts val="480"/>
              </a:spcBef>
              <a:spcAft>
                <a:spcPts val="0"/>
              </a:spcAft>
              <a:buClr>
                <a:srgbClr val="888888"/>
              </a:buClr>
              <a:buFont typeface="Calibri"/>
              <a:buNone/>
              <a:defRPr/>
            </a:lvl3pPr>
            <a:lvl4pPr marL="1371600" marR="0" indent="0" algn="ctr" rtl="0">
              <a:spcBef>
                <a:spcPts val="400"/>
              </a:spcBef>
              <a:spcAft>
                <a:spcPts val="0"/>
              </a:spcAft>
              <a:buClr>
                <a:srgbClr val="888888"/>
              </a:buClr>
              <a:buFont typeface="Calibri"/>
              <a:buNone/>
              <a:defRPr/>
            </a:lvl4pPr>
            <a:lvl5pPr marL="1828800" marR="0" indent="0" algn="ctr" rtl="0">
              <a:spcBef>
                <a:spcPts val="400"/>
              </a:spcBef>
              <a:spcAft>
                <a:spcPts val="0"/>
              </a:spcAft>
              <a:buClr>
                <a:srgbClr val="888888"/>
              </a:buClr>
              <a:buFont typeface="Calibri"/>
              <a:buNone/>
              <a:defRPr/>
            </a:lvl5pPr>
            <a:lvl6pPr marL="2286000" marR="0" indent="0" algn="ctr" rtl="0">
              <a:spcBef>
                <a:spcPts val="400"/>
              </a:spcBef>
              <a:buClr>
                <a:srgbClr val="888888"/>
              </a:buClr>
              <a:buFont typeface="Calibri"/>
              <a:buNone/>
              <a:defRPr/>
            </a:lvl6pPr>
            <a:lvl7pPr marL="2743200" marR="0" indent="0" algn="ctr" rtl="0">
              <a:spcBef>
                <a:spcPts val="400"/>
              </a:spcBef>
              <a:buClr>
                <a:srgbClr val="888888"/>
              </a:buClr>
              <a:buFont typeface="Calibri"/>
              <a:buNone/>
              <a:defRPr/>
            </a:lvl7pPr>
            <a:lvl8pPr marL="3200400" marR="0" indent="0" algn="ctr" rtl="0">
              <a:spcBef>
                <a:spcPts val="400"/>
              </a:spcBef>
              <a:buClr>
                <a:srgbClr val="888888"/>
              </a:buClr>
              <a:buFont typeface="Calibri"/>
              <a:buNone/>
              <a:defRPr/>
            </a:lvl8pPr>
            <a:lvl9pPr marL="3657600" marR="0" indent="0" algn="ctr" rtl="0">
              <a:spcBef>
                <a:spcPts val="400"/>
              </a:spcBef>
              <a:buClr>
                <a:srgbClr val="888888"/>
              </a:buClr>
              <a:buFont typeface="Calibri"/>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7812"/>
            <a:ext cx="8229600" cy="1139825"/>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58" name="Shape 58"/>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Calibri"/>
              <a:buChar char="•"/>
              <a:defRPr/>
            </a:lvl1pPr>
            <a:lvl2pPr marL="742950" indent="-107950" algn="l" rtl="0">
              <a:spcBef>
                <a:spcPts val="560"/>
              </a:spcBef>
              <a:spcAft>
                <a:spcPts val="0"/>
              </a:spcAft>
              <a:buClr>
                <a:schemeClr val="dk1"/>
              </a:buClr>
              <a:buFont typeface="Calibri"/>
              <a:buChar char="–"/>
              <a:defRPr/>
            </a:lvl2pPr>
            <a:lvl3pPr marL="1143000" indent="-76200" algn="l" rtl="0">
              <a:spcBef>
                <a:spcPts val="480"/>
              </a:spcBef>
              <a:spcAft>
                <a:spcPts val="0"/>
              </a:spcAft>
              <a:buClr>
                <a:schemeClr val="dk1"/>
              </a:buClr>
              <a:buFont typeface="Calibri"/>
              <a:buChar char="•"/>
              <a:defRPr/>
            </a:lvl3pPr>
            <a:lvl4pPr marL="1600200" indent="-101600" algn="l" rtl="0">
              <a:spcBef>
                <a:spcPts val="400"/>
              </a:spcBef>
              <a:spcAft>
                <a:spcPts val="0"/>
              </a:spcAft>
              <a:buClr>
                <a:schemeClr val="dk1"/>
              </a:buClr>
              <a:buFont typeface="Calibri"/>
              <a:buChar char="–"/>
              <a:defRPr/>
            </a:lvl4pPr>
            <a:lvl5pPr marL="2057400" indent="-101600" algn="l" rtl="0">
              <a:spcBef>
                <a:spcPts val="400"/>
              </a:spcBef>
              <a:spcAft>
                <a:spcPts val="0"/>
              </a:spcAft>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59" name="Shape 59"/>
          <p:cNvSpPr txBox="1">
            <a:spLocks noGrp="1"/>
          </p:cNvSpPr>
          <p:nvPr>
            <p:ph type="body" idx="2"/>
          </p:nvPr>
        </p:nvSpPr>
        <p:spPr>
          <a:xfrm>
            <a:off x="4648200" y="1600200"/>
            <a:ext cx="4038599" cy="2185988"/>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Calibri"/>
              <a:buChar char="•"/>
              <a:defRPr/>
            </a:lvl1pPr>
            <a:lvl2pPr marL="742950" indent="-107950" algn="l" rtl="0">
              <a:spcBef>
                <a:spcPts val="560"/>
              </a:spcBef>
              <a:spcAft>
                <a:spcPts val="0"/>
              </a:spcAft>
              <a:buClr>
                <a:schemeClr val="dk1"/>
              </a:buClr>
              <a:buFont typeface="Calibri"/>
              <a:buChar char="–"/>
              <a:defRPr/>
            </a:lvl2pPr>
            <a:lvl3pPr marL="1143000" indent="-76200" algn="l" rtl="0">
              <a:spcBef>
                <a:spcPts val="480"/>
              </a:spcBef>
              <a:spcAft>
                <a:spcPts val="0"/>
              </a:spcAft>
              <a:buClr>
                <a:schemeClr val="dk1"/>
              </a:buClr>
              <a:buFont typeface="Calibri"/>
              <a:buChar char="•"/>
              <a:defRPr/>
            </a:lvl3pPr>
            <a:lvl4pPr marL="1600200" indent="-101600" algn="l" rtl="0">
              <a:spcBef>
                <a:spcPts val="400"/>
              </a:spcBef>
              <a:spcAft>
                <a:spcPts val="0"/>
              </a:spcAft>
              <a:buClr>
                <a:schemeClr val="dk1"/>
              </a:buClr>
              <a:buFont typeface="Calibri"/>
              <a:buChar char="–"/>
              <a:defRPr/>
            </a:lvl4pPr>
            <a:lvl5pPr marL="2057400" indent="-101600" algn="l" rtl="0">
              <a:spcBef>
                <a:spcPts val="400"/>
              </a:spcBef>
              <a:spcAft>
                <a:spcPts val="0"/>
              </a:spcAft>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60" name="Shape 60"/>
          <p:cNvSpPr txBox="1">
            <a:spLocks noGrp="1"/>
          </p:cNvSpPr>
          <p:nvPr>
            <p:ph type="body" idx="3"/>
          </p:nvPr>
        </p:nvSpPr>
        <p:spPr>
          <a:xfrm>
            <a:off x="4648200" y="3938587"/>
            <a:ext cx="4038599" cy="2187574"/>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Calibri"/>
              <a:buChar char="•"/>
              <a:defRPr/>
            </a:lvl1pPr>
            <a:lvl2pPr marL="742950" indent="-107950" algn="l" rtl="0">
              <a:spcBef>
                <a:spcPts val="560"/>
              </a:spcBef>
              <a:spcAft>
                <a:spcPts val="0"/>
              </a:spcAft>
              <a:buClr>
                <a:schemeClr val="dk1"/>
              </a:buClr>
              <a:buFont typeface="Calibri"/>
              <a:buChar char="–"/>
              <a:defRPr/>
            </a:lvl2pPr>
            <a:lvl3pPr marL="1143000" indent="-76200" algn="l" rtl="0">
              <a:spcBef>
                <a:spcPts val="480"/>
              </a:spcBef>
              <a:spcAft>
                <a:spcPts val="0"/>
              </a:spcAft>
              <a:buClr>
                <a:schemeClr val="dk1"/>
              </a:buClr>
              <a:buFont typeface="Calibri"/>
              <a:buChar char="•"/>
              <a:defRPr/>
            </a:lvl3pPr>
            <a:lvl4pPr marL="1600200" indent="-101600" algn="l" rtl="0">
              <a:spcBef>
                <a:spcPts val="400"/>
              </a:spcBef>
              <a:spcAft>
                <a:spcPts val="0"/>
              </a:spcAft>
              <a:buClr>
                <a:schemeClr val="dk1"/>
              </a:buClr>
              <a:buFont typeface="Calibri"/>
              <a:buChar char="–"/>
              <a:defRPr/>
            </a:lvl4pPr>
            <a:lvl5pPr marL="2057400" indent="-101600" algn="l" rtl="0">
              <a:spcBef>
                <a:spcPts val="400"/>
              </a:spcBef>
              <a:spcAft>
                <a:spcPts val="0"/>
              </a:spcAft>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77812"/>
            <a:ext cx="8229600" cy="1139825"/>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69" name="Shape 69"/>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Calibri"/>
              <a:buChar char="•"/>
              <a:defRPr/>
            </a:lvl1pPr>
            <a:lvl2pPr marL="742950" indent="-107950" algn="l" rtl="0">
              <a:spcBef>
                <a:spcPts val="560"/>
              </a:spcBef>
              <a:spcAft>
                <a:spcPts val="0"/>
              </a:spcAft>
              <a:buClr>
                <a:schemeClr val="dk1"/>
              </a:buClr>
              <a:buFont typeface="Calibri"/>
              <a:buChar char="–"/>
              <a:defRPr/>
            </a:lvl2pPr>
            <a:lvl3pPr marL="1143000" indent="-76200" algn="l" rtl="0">
              <a:spcBef>
                <a:spcPts val="480"/>
              </a:spcBef>
              <a:spcAft>
                <a:spcPts val="0"/>
              </a:spcAft>
              <a:buClr>
                <a:schemeClr val="dk1"/>
              </a:buClr>
              <a:buFont typeface="Calibri"/>
              <a:buChar char="•"/>
              <a:defRPr/>
            </a:lvl3pPr>
            <a:lvl4pPr marL="1600200" indent="-101600" algn="l" rtl="0">
              <a:spcBef>
                <a:spcPts val="400"/>
              </a:spcBef>
              <a:spcAft>
                <a:spcPts val="0"/>
              </a:spcAft>
              <a:buClr>
                <a:schemeClr val="dk1"/>
              </a:buClr>
              <a:buFont typeface="Calibri"/>
              <a:buChar char="–"/>
              <a:defRPr/>
            </a:lvl4pPr>
            <a:lvl5pPr marL="2057400" indent="-101600" algn="l" rtl="0">
              <a:spcBef>
                <a:spcPts val="400"/>
              </a:spcBef>
              <a:spcAft>
                <a:spcPts val="0"/>
              </a:spcAft>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70" name="Shape 70"/>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Calibri"/>
              <a:buChar char="•"/>
              <a:defRPr/>
            </a:lvl1pPr>
            <a:lvl2pPr marL="742950" indent="-107950" algn="l" rtl="0">
              <a:spcBef>
                <a:spcPts val="560"/>
              </a:spcBef>
              <a:spcAft>
                <a:spcPts val="0"/>
              </a:spcAft>
              <a:buClr>
                <a:schemeClr val="dk1"/>
              </a:buClr>
              <a:buFont typeface="Calibri"/>
              <a:buChar char="–"/>
              <a:defRPr/>
            </a:lvl2pPr>
            <a:lvl3pPr marL="1143000" indent="-76200" algn="l" rtl="0">
              <a:spcBef>
                <a:spcPts val="480"/>
              </a:spcBef>
              <a:spcAft>
                <a:spcPts val="0"/>
              </a:spcAft>
              <a:buClr>
                <a:schemeClr val="dk1"/>
              </a:buClr>
              <a:buFont typeface="Calibri"/>
              <a:buChar char="•"/>
              <a:defRPr/>
            </a:lvl3pPr>
            <a:lvl4pPr marL="1600200" indent="-101600" algn="l" rtl="0">
              <a:spcBef>
                <a:spcPts val="400"/>
              </a:spcBef>
              <a:spcAft>
                <a:spcPts val="0"/>
              </a:spcAft>
              <a:buClr>
                <a:schemeClr val="dk1"/>
              </a:buClr>
              <a:buFont typeface="Calibri"/>
              <a:buChar char="–"/>
              <a:defRPr/>
            </a:lvl4pPr>
            <a:lvl5pPr marL="2057400" indent="-101600" algn="l" rtl="0">
              <a:spcBef>
                <a:spcPts val="400"/>
              </a:spcBef>
              <a:spcAft>
                <a:spcPts val="0"/>
              </a:spcAft>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277812"/>
            <a:ext cx="8229600" cy="1139825"/>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9" name="Shape 19"/>
          <p:cNvSpPr txBox="1">
            <a:spLocks noGrp="1"/>
          </p:cNvSpPr>
          <p:nvPr>
            <p:ph type="body" idx="1"/>
          </p:nvPr>
        </p:nvSpPr>
        <p:spPr>
          <a:xfrm rot="5400000">
            <a:off x="2309018" y="-251619"/>
            <a:ext cx="4525961" cy="82296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Calibri"/>
              <a:buChar char="•"/>
              <a:defRPr/>
            </a:lvl1pPr>
            <a:lvl2pPr marL="742950" indent="-107950" algn="l" rtl="0">
              <a:spcBef>
                <a:spcPts val="560"/>
              </a:spcBef>
              <a:spcAft>
                <a:spcPts val="0"/>
              </a:spcAft>
              <a:buClr>
                <a:schemeClr val="dk1"/>
              </a:buClr>
              <a:buFont typeface="Calibri"/>
              <a:buChar char="–"/>
              <a:defRPr/>
            </a:lvl2pPr>
            <a:lvl3pPr marL="1143000" indent="-76200" algn="l" rtl="0">
              <a:spcBef>
                <a:spcPts val="480"/>
              </a:spcBef>
              <a:spcAft>
                <a:spcPts val="0"/>
              </a:spcAft>
              <a:buClr>
                <a:schemeClr val="dk1"/>
              </a:buClr>
              <a:buFont typeface="Calibri"/>
              <a:buChar char="•"/>
              <a:defRPr/>
            </a:lvl3pPr>
            <a:lvl4pPr marL="1600200" indent="-101600" algn="l" rtl="0">
              <a:spcBef>
                <a:spcPts val="400"/>
              </a:spcBef>
              <a:spcAft>
                <a:spcPts val="0"/>
              </a:spcAft>
              <a:buClr>
                <a:schemeClr val="dk1"/>
              </a:buClr>
              <a:buFont typeface="Calibri"/>
              <a:buChar char="–"/>
              <a:defRPr/>
            </a:lvl4pPr>
            <a:lvl5pPr marL="2057400" indent="-101600" algn="l" rtl="0">
              <a:spcBef>
                <a:spcPts val="400"/>
              </a:spcBef>
              <a:spcAft>
                <a:spcPts val="0"/>
              </a:spcAft>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a:spLocks noGrp="1"/>
          </p:cNvSpPr>
          <p:nvPr>
            <p:ph type="pic" idx="2"/>
          </p:nvPr>
        </p:nvSpPr>
        <p:spPr>
          <a:xfrm>
            <a:off x="1792288" y="612775"/>
            <a:ext cx="5486399" cy="4114800"/>
          </a:xfrm>
          <a:prstGeom prst="rect">
            <a:avLst/>
          </a:prstGeom>
          <a:noFill/>
          <a:ln>
            <a:noFill/>
          </a:ln>
        </p:spPr>
      </p:sp>
      <p:sp>
        <p:nvSpPr>
          <p:cNvPr id="23" name="Shape 23"/>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 name="Shape 2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 name="Shape 2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 name="Shape 33"/>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4" name="Shape 34"/>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6" name="Shape 36"/>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9" name="Shape 39"/>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46" name="Shape 46"/>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Calibri"/>
              <a:buChar char="•"/>
              <a:defRPr/>
            </a:lvl1pPr>
            <a:lvl2pPr marL="742950" indent="-107950" algn="l" rtl="0">
              <a:spcBef>
                <a:spcPts val="560"/>
              </a:spcBef>
              <a:spcAft>
                <a:spcPts val="0"/>
              </a:spcAft>
              <a:buClr>
                <a:schemeClr val="dk1"/>
              </a:buClr>
              <a:buFont typeface="Calibri"/>
              <a:buChar char="–"/>
              <a:defRPr/>
            </a:lvl2pPr>
            <a:lvl3pPr marL="1143000" indent="-76200" algn="l" rtl="0">
              <a:spcBef>
                <a:spcPts val="480"/>
              </a:spcBef>
              <a:spcAft>
                <a:spcPts val="0"/>
              </a:spcAft>
              <a:buClr>
                <a:schemeClr val="dk1"/>
              </a:buClr>
              <a:buFont typeface="Calibri"/>
              <a:buChar char="•"/>
              <a:defRPr/>
            </a:lvl3pPr>
            <a:lvl4pPr marL="1600200" indent="-101600" algn="l" rtl="0">
              <a:spcBef>
                <a:spcPts val="400"/>
              </a:spcBef>
              <a:spcAft>
                <a:spcPts val="0"/>
              </a:spcAft>
              <a:buClr>
                <a:schemeClr val="dk1"/>
              </a:buClr>
              <a:buFont typeface="Calibri"/>
              <a:buChar char="–"/>
              <a:defRPr/>
            </a:lvl4pPr>
            <a:lvl5pPr marL="2057400" indent="-101600" algn="l" rtl="0">
              <a:spcBef>
                <a:spcPts val="400"/>
              </a:spcBef>
              <a:spcAft>
                <a:spcPts val="0"/>
              </a:spcAft>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0" name="Shape 10"/>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Calibri"/>
              <a:buChar char="•"/>
              <a:defRPr/>
            </a:lvl1pPr>
            <a:lvl2pPr marL="742950" marR="0" indent="-107950" algn="l" rtl="0">
              <a:spcBef>
                <a:spcPts val="560"/>
              </a:spcBef>
              <a:spcAft>
                <a:spcPts val="0"/>
              </a:spcAft>
              <a:buClr>
                <a:schemeClr val="dk1"/>
              </a:buClr>
              <a:buFont typeface="Calibri"/>
              <a:buChar char="–"/>
              <a:defRPr/>
            </a:lvl2pPr>
            <a:lvl3pPr marL="1143000" marR="0" indent="-76200" algn="l" rtl="0">
              <a:spcBef>
                <a:spcPts val="480"/>
              </a:spcBef>
              <a:spcAft>
                <a:spcPts val="0"/>
              </a:spcAft>
              <a:buClr>
                <a:schemeClr val="dk1"/>
              </a:buClr>
              <a:buFont typeface="Calibri"/>
              <a:buChar char="•"/>
              <a:defRPr/>
            </a:lvl3pPr>
            <a:lvl4pPr marL="1600200" marR="0" indent="-101600" algn="l" rtl="0">
              <a:spcBef>
                <a:spcPts val="400"/>
              </a:spcBef>
              <a:spcAft>
                <a:spcPts val="0"/>
              </a:spcAft>
              <a:buClr>
                <a:schemeClr val="dk1"/>
              </a:buClr>
              <a:buFont typeface="Calibri"/>
              <a:buChar char="–"/>
              <a:defRPr/>
            </a:lvl4pPr>
            <a:lvl5pPr marL="2057400" marR="0" indent="-101600" algn="l" rtl="0">
              <a:spcBef>
                <a:spcPts val="400"/>
              </a:spcBef>
              <a:spcAft>
                <a:spcPts val="0"/>
              </a:spcAft>
              <a:buClr>
                <a:schemeClr val="dk1"/>
              </a:buClr>
              <a:buFont typeface="Calibri"/>
              <a:buChar char="»"/>
              <a:defRPr/>
            </a:lvl5pPr>
            <a:lvl6pPr marL="2514600" marR="0" indent="-101600" algn="l" rtl="0">
              <a:spcBef>
                <a:spcPts val="400"/>
              </a:spcBef>
              <a:buClr>
                <a:schemeClr val="dk1"/>
              </a:buClr>
              <a:buFont typeface="Calibri"/>
              <a:buChar char="•"/>
              <a:defRPr/>
            </a:lvl6pPr>
            <a:lvl7pPr marL="2971800" marR="0" indent="-101600" algn="l" rtl="0">
              <a:spcBef>
                <a:spcPts val="400"/>
              </a:spcBef>
              <a:buClr>
                <a:schemeClr val="dk1"/>
              </a:buClr>
              <a:buFont typeface="Calibri"/>
              <a:buChar char="•"/>
              <a:defRPr/>
            </a:lvl7pPr>
            <a:lvl8pPr marL="3429000" marR="0" indent="-101600" algn="l" rtl="0">
              <a:spcBef>
                <a:spcPts val="400"/>
              </a:spcBef>
              <a:buClr>
                <a:schemeClr val="dk1"/>
              </a:buClr>
              <a:buFont typeface="Calibri"/>
              <a:buChar char="•"/>
              <a:defRPr/>
            </a:lvl8pPr>
            <a:lvl9pPr marL="3886200" marR="0" indent="-101600" algn="l" rtl="0">
              <a:spcBef>
                <a:spcPts val="400"/>
              </a:spcBef>
              <a:buClr>
                <a:schemeClr val="dk1"/>
              </a:buClr>
              <a:buFont typeface="Calibri"/>
              <a:buChar char="•"/>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52" name="Shape 52"/>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Calibri"/>
              <a:buChar char="•"/>
              <a:defRPr/>
            </a:lvl1pPr>
            <a:lvl2pPr marL="742950" marR="0" indent="-107950" algn="l" rtl="0">
              <a:spcBef>
                <a:spcPts val="560"/>
              </a:spcBef>
              <a:spcAft>
                <a:spcPts val="0"/>
              </a:spcAft>
              <a:buClr>
                <a:schemeClr val="dk1"/>
              </a:buClr>
              <a:buFont typeface="Calibri"/>
              <a:buChar char="–"/>
              <a:defRPr/>
            </a:lvl2pPr>
            <a:lvl3pPr marL="1143000" marR="0" indent="-76200" algn="l" rtl="0">
              <a:spcBef>
                <a:spcPts val="480"/>
              </a:spcBef>
              <a:spcAft>
                <a:spcPts val="0"/>
              </a:spcAft>
              <a:buClr>
                <a:schemeClr val="dk1"/>
              </a:buClr>
              <a:buFont typeface="Calibri"/>
              <a:buChar char="•"/>
              <a:defRPr/>
            </a:lvl3pPr>
            <a:lvl4pPr marL="1600200" marR="0" indent="-101600" algn="l" rtl="0">
              <a:spcBef>
                <a:spcPts val="400"/>
              </a:spcBef>
              <a:spcAft>
                <a:spcPts val="0"/>
              </a:spcAft>
              <a:buClr>
                <a:schemeClr val="dk1"/>
              </a:buClr>
              <a:buFont typeface="Calibri"/>
              <a:buChar char="–"/>
              <a:defRPr/>
            </a:lvl4pPr>
            <a:lvl5pPr marL="2057400" marR="0" indent="-101600" algn="l" rtl="0">
              <a:spcBef>
                <a:spcPts val="400"/>
              </a:spcBef>
              <a:spcAft>
                <a:spcPts val="0"/>
              </a:spcAft>
              <a:buClr>
                <a:schemeClr val="dk1"/>
              </a:buClr>
              <a:buFont typeface="Calibri"/>
              <a:buChar char="»"/>
              <a:defRPr/>
            </a:lvl5pPr>
            <a:lvl6pPr marL="2514600" marR="0" indent="-101600" algn="l" rtl="0">
              <a:spcBef>
                <a:spcPts val="400"/>
              </a:spcBef>
              <a:buClr>
                <a:schemeClr val="dk1"/>
              </a:buClr>
              <a:buFont typeface="Calibri"/>
              <a:buChar char="•"/>
              <a:defRPr/>
            </a:lvl6pPr>
            <a:lvl7pPr marL="2971800" marR="0" indent="-101600" algn="l" rtl="0">
              <a:spcBef>
                <a:spcPts val="400"/>
              </a:spcBef>
              <a:buClr>
                <a:schemeClr val="dk1"/>
              </a:buClr>
              <a:buFont typeface="Calibri"/>
              <a:buChar char="•"/>
              <a:defRPr/>
            </a:lvl7pPr>
            <a:lvl8pPr marL="3429000" marR="0" indent="-101600" algn="l" rtl="0">
              <a:spcBef>
                <a:spcPts val="400"/>
              </a:spcBef>
              <a:buClr>
                <a:schemeClr val="dk1"/>
              </a:buClr>
              <a:buFont typeface="Calibri"/>
              <a:buChar char="•"/>
              <a:defRPr/>
            </a:lvl8pPr>
            <a:lvl9pPr marL="3886200" marR="0" indent="-101600" algn="l" rtl="0">
              <a:spcBef>
                <a:spcPts val="400"/>
              </a:spcBef>
              <a:buClr>
                <a:schemeClr val="dk1"/>
              </a:buClr>
              <a:buFont typeface="Calibri"/>
              <a:buChar char="•"/>
              <a:defRPr/>
            </a:lvl9pPr>
          </a:lstStyle>
          <a:p>
            <a:endParaRPr/>
          </a:p>
        </p:txBody>
      </p:sp>
      <p:sp>
        <p:nvSpPr>
          <p:cNvPr id="53" name="Shape 5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4" name="Shape 5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5" name="Shape 5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63" name="Shape 63"/>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Calibri"/>
              <a:buChar char="•"/>
              <a:defRPr/>
            </a:lvl1pPr>
            <a:lvl2pPr marL="742950" marR="0" indent="-107950" algn="l" rtl="0">
              <a:spcBef>
                <a:spcPts val="560"/>
              </a:spcBef>
              <a:spcAft>
                <a:spcPts val="0"/>
              </a:spcAft>
              <a:buClr>
                <a:schemeClr val="dk1"/>
              </a:buClr>
              <a:buFont typeface="Calibri"/>
              <a:buChar char="–"/>
              <a:defRPr/>
            </a:lvl2pPr>
            <a:lvl3pPr marL="1143000" marR="0" indent="-76200" algn="l" rtl="0">
              <a:spcBef>
                <a:spcPts val="480"/>
              </a:spcBef>
              <a:spcAft>
                <a:spcPts val="0"/>
              </a:spcAft>
              <a:buClr>
                <a:schemeClr val="dk1"/>
              </a:buClr>
              <a:buFont typeface="Calibri"/>
              <a:buChar char="•"/>
              <a:defRPr/>
            </a:lvl3pPr>
            <a:lvl4pPr marL="1600200" marR="0" indent="-101600" algn="l" rtl="0">
              <a:spcBef>
                <a:spcPts val="400"/>
              </a:spcBef>
              <a:spcAft>
                <a:spcPts val="0"/>
              </a:spcAft>
              <a:buClr>
                <a:schemeClr val="dk1"/>
              </a:buClr>
              <a:buFont typeface="Calibri"/>
              <a:buChar char="–"/>
              <a:defRPr/>
            </a:lvl4pPr>
            <a:lvl5pPr marL="2057400" marR="0" indent="-101600" algn="l" rtl="0">
              <a:spcBef>
                <a:spcPts val="400"/>
              </a:spcBef>
              <a:spcAft>
                <a:spcPts val="0"/>
              </a:spcAft>
              <a:buClr>
                <a:schemeClr val="dk1"/>
              </a:buClr>
              <a:buFont typeface="Calibri"/>
              <a:buChar char="»"/>
              <a:defRPr/>
            </a:lvl5pPr>
            <a:lvl6pPr marL="2514600" marR="0" indent="-101600" algn="l" rtl="0">
              <a:spcBef>
                <a:spcPts val="400"/>
              </a:spcBef>
              <a:buClr>
                <a:schemeClr val="dk1"/>
              </a:buClr>
              <a:buFont typeface="Calibri"/>
              <a:buChar char="•"/>
              <a:defRPr/>
            </a:lvl6pPr>
            <a:lvl7pPr marL="2971800" marR="0" indent="-101600" algn="l" rtl="0">
              <a:spcBef>
                <a:spcPts val="400"/>
              </a:spcBef>
              <a:buClr>
                <a:schemeClr val="dk1"/>
              </a:buClr>
              <a:buFont typeface="Calibri"/>
              <a:buChar char="•"/>
              <a:defRPr/>
            </a:lvl7pPr>
            <a:lvl8pPr marL="3429000" marR="0" indent="-101600" algn="l" rtl="0">
              <a:spcBef>
                <a:spcPts val="400"/>
              </a:spcBef>
              <a:buClr>
                <a:schemeClr val="dk1"/>
              </a:buClr>
              <a:buFont typeface="Calibri"/>
              <a:buChar char="•"/>
              <a:defRPr/>
            </a:lvl8pPr>
            <a:lvl9pPr marL="3886200" marR="0" indent="-101600" algn="l" rtl="0">
              <a:spcBef>
                <a:spcPts val="400"/>
              </a:spcBef>
              <a:buClr>
                <a:schemeClr val="dk1"/>
              </a:buClr>
              <a:buFont typeface="Calibri"/>
              <a:buChar char="•"/>
              <a:defRPr/>
            </a:lvl9pPr>
          </a:lstStyle>
          <a:p>
            <a:endParaRPr/>
          </a:p>
        </p:txBody>
      </p:sp>
      <p:sp>
        <p:nvSpPr>
          <p:cNvPr id="64" name="Shape 6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5" name="Shape 6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6" name="Shape 6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73" name="Shape 73"/>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Calibri"/>
              <a:buChar char="•"/>
              <a:defRPr/>
            </a:lvl1pPr>
            <a:lvl2pPr marL="742950" marR="0" indent="-107950" algn="l" rtl="0">
              <a:spcBef>
                <a:spcPts val="560"/>
              </a:spcBef>
              <a:spcAft>
                <a:spcPts val="0"/>
              </a:spcAft>
              <a:buClr>
                <a:schemeClr val="dk1"/>
              </a:buClr>
              <a:buFont typeface="Calibri"/>
              <a:buChar char="–"/>
              <a:defRPr/>
            </a:lvl2pPr>
            <a:lvl3pPr marL="1143000" marR="0" indent="-76200" algn="l" rtl="0">
              <a:spcBef>
                <a:spcPts val="480"/>
              </a:spcBef>
              <a:spcAft>
                <a:spcPts val="0"/>
              </a:spcAft>
              <a:buClr>
                <a:schemeClr val="dk1"/>
              </a:buClr>
              <a:buFont typeface="Calibri"/>
              <a:buChar char="•"/>
              <a:defRPr/>
            </a:lvl3pPr>
            <a:lvl4pPr marL="1600200" marR="0" indent="-101600" algn="l" rtl="0">
              <a:spcBef>
                <a:spcPts val="400"/>
              </a:spcBef>
              <a:spcAft>
                <a:spcPts val="0"/>
              </a:spcAft>
              <a:buClr>
                <a:schemeClr val="dk1"/>
              </a:buClr>
              <a:buFont typeface="Calibri"/>
              <a:buChar char="–"/>
              <a:defRPr/>
            </a:lvl4pPr>
            <a:lvl5pPr marL="2057400" marR="0" indent="-101600" algn="l" rtl="0">
              <a:spcBef>
                <a:spcPts val="400"/>
              </a:spcBef>
              <a:spcAft>
                <a:spcPts val="0"/>
              </a:spcAft>
              <a:buClr>
                <a:schemeClr val="dk1"/>
              </a:buClr>
              <a:buFont typeface="Calibri"/>
              <a:buChar char="»"/>
              <a:defRPr/>
            </a:lvl5pPr>
            <a:lvl6pPr marL="2514600" marR="0" indent="-101600" algn="l" rtl="0">
              <a:spcBef>
                <a:spcPts val="400"/>
              </a:spcBef>
              <a:buClr>
                <a:schemeClr val="dk1"/>
              </a:buClr>
              <a:buFont typeface="Calibri"/>
              <a:buChar char="•"/>
              <a:defRPr/>
            </a:lvl6pPr>
            <a:lvl7pPr marL="2971800" marR="0" indent="-101600" algn="l" rtl="0">
              <a:spcBef>
                <a:spcPts val="400"/>
              </a:spcBef>
              <a:buClr>
                <a:schemeClr val="dk1"/>
              </a:buClr>
              <a:buFont typeface="Calibri"/>
              <a:buChar char="•"/>
              <a:defRPr/>
            </a:lvl7pPr>
            <a:lvl8pPr marL="3429000" marR="0" indent="-101600" algn="l" rtl="0">
              <a:spcBef>
                <a:spcPts val="400"/>
              </a:spcBef>
              <a:buClr>
                <a:schemeClr val="dk1"/>
              </a:buClr>
              <a:buFont typeface="Calibri"/>
              <a:buChar char="•"/>
              <a:defRPr/>
            </a:lvl8pPr>
            <a:lvl9pPr marL="3886200" marR="0" indent="-101600" algn="l" rtl="0">
              <a:spcBef>
                <a:spcPts val="400"/>
              </a:spcBef>
              <a:buClr>
                <a:schemeClr val="dk1"/>
              </a:buClr>
              <a:buFont typeface="Calibri"/>
              <a:buChar char="•"/>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Videos/Black%20Hawk%20Down%20Anarchy.wmv"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20.jpg"/><Relationship Id="rId3" Type="http://schemas.openxmlformats.org/officeDocument/2006/relationships/image" Target="../media/image10.jpg"/><Relationship Id="rId7" Type="http://schemas.openxmlformats.org/officeDocument/2006/relationships/image" Target="../media/image14.jpg"/><Relationship Id="rId12"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3.jpg"/><Relationship Id="rId11" Type="http://schemas.openxmlformats.org/officeDocument/2006/relationships/image" Target="../media/image18.jpg"/><Relationship Id="rId5" Type="http://schemas.openxmlformats.org/officeDocument/2006/relationships/image" Target="../media/image12.jpg"/><Relationship Id="rId10" Type="http://schemas.openxmlformats.org/officeDocument/2006/relationships/image" Target="../media/image17.jpg"/><Relationship Id="rId4" Type="http://schemas.openxmlformats.org/officeDocument/2006/relationships/image" Target="../media/image11.jpg"/><Relationship Id="rId9"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36.jpg"/></Relationships>
</file>

<file path=ppt/slides/_rels/slide3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3.xml"/><Relationship Id="rId1" Type="http://schemas.openxmlformats.org/officeDocument/2006/relationships/slideLayout" Target="../slideLayouts/slideLayout9.xml"/><Relationship Id="rId5" Type="http://schemas.openxmlformats.org/officeDocument/2006/relationships/image" Target="../media/image41.jpg"/><Relationship Id="rId4" Type="http://schemas.openxmlformats.org/officeDocument/2006/relationships/image" Target="../media/image40.jpg"/></Relationships>
</file>

<file path=ppt/slides/_rels/slide3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5.xml"/><Relationship Id="rId1" Type="http://schemas.openxmlformats.org/officeDocument/2006/relationships/slideLayout" Target="../slideLayouts/slideLayout9.xml"/><Relationship Id="rId5" Type="http://schemas.openxmlformats.org/officeDocument/2006/relationships/image" Target="../media/image45.jpg"/><Relationship Id="rId4" Type="http://schemas.openxmlformats.org/officeDocument/2006/relationships/image" Target="../media/image44.jpg"/></Relationships>
</file>

<file path=ppt/slides/_rels/slide3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6.xml"/><Relationship Id="rId1" Type="http://schemas.openxmlformats.org/officeDocument/2006/relationships/slideLayout" Target="../slideLayouts/slideLayout9.xml"/><Relationship Id="rId4" Type="http://schemas.openxmlformats.org/officeDocument/2006/relationships/image" Target="../media/image47.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457200" y="61911"/>
            <a:ext cx="8229600" cy="33178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600" b="1" i="1" u="sng" strike="noStrike" cap="none" baseline="0" dirty="0">
                <a:solidFill>
                  <a:schemeClr val="hlink"/>
                </a:solidFill>
                <a:latin typeface="Calibri"/>
                <a:ea typeface="Calibri"/>
                <a:cs typeface="Calibri"/>
                <a:sym typeface="Calibri"/>
                <a:hlinkClick r:id="rId3"/>
              </a:rPr>
              <a:t>Anarchy</a:t>
            </a:r>
          </a:p>
        </p:txBody>
      </p:sp>
      <p:sp>
        <p:nvSpPr>
          <p:cNvPr id="315" name="Shape 315"/>
          <p:cNvSpPr txBox="1">
            <a:spLocks noGrp="1"/>
          </p:cNvSpPr>
          <p:nvPr>
            <p:ph type="body" idx="1"/>
          </p:nvPr>
        </p:nvSpPr>
        <p:spPr>
          <a:xfrm>
            <a:off x="152400" y="609600"/>
            <a:ext cx="4114800" cy="55626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Calibri"/>
              <a:buChar char="•"/>
            </a:pPr>
            <a:r>
              <a:rPr lang="en-US" sz="2800" b="0" i="0" u="none" strike="noStrike" cap="none" baseline="0" dirty="0">
                <a:solidFill>
                  <a:schemeClr val="dk1"/>
                </a:solidFill>
                <a:latin typeface="Calibri"/>
                <a:ea typeface="Calibri"/>
                <a:cs typeface="Calibri"/>
                <a:sym typeface="Calibri"/>
              </a:rPr>
              <a:t>Type of government </a:t>
            </a:r>
            <a:r>
              <a:rPr lang="en-US" sz="2800" b="1" i="1" u="sng" strike="noStrike" cap="none" baseline="0" dirty="0">
                <a:solidFill>
                  <a:schemeClr val="dk1"/>
                </a:solidFill>
                <a:latin typeface="Calibri"/>
                <a:ea typeface="Calibri"/>
                <a:cs typeface="Calibri"/>
                <a:sym typeface="Calibri"/>
              </a:rPr>
              <a:t>without rulers</a:t>
            </a:r>
            <a:r>
              <a:rPr lang="en-US" sz="2800" b="0" i="0" u="none" strike="noStrike" cap="none" baseline="0" dirty="0">
                <a:solidFill>
                  <a:schemeClr val="dk1"/>
                </a:solidFill>
                <a:latin typeface="Calibri"/>
                <a:ea typeface="Calibri"/>
                <a:cs typeface="Calibri"/>
                <a:sym typeface="Calibri"/>
              </a:rPr>
              <a:t>.</a:t>
            </a:r>
          </a:p>
          <a:p>
            <a:pPr marL="0" marR="0" lvl="0" indent="0" algn="l" rtl="0">
              <a:spcBef>
                <a:spcPts val="0"/>
              </a:spcBef>
              <a:buNone/>
            </a:pPr>
            <a:endParaRPr sz="2800" b="0" i="0" u="none" strike="noStrike" cap="none" baseline="0" dirty="0">
              <a:solidFill>
                <a:schemeClr val="dk1"/>
              </a:solidFill>
              <a:latin typeface="Calibri"/>
              <a:ea typeface="Calibri"/>
              <a:cs typeface="Calibri"/>
              <a:sym typeface="Calibri"/>
            </a:endParaRPr>
          </a:p>
          <a:p>
            <a:pPr marL="342900" marR="0" lvl="0" indent="-342900" algn="l" rtl="0">
              <a:lnSpc>
                <a:spcPct val="90000"/>
              </a:lnSpc>
              <a:spcBef>
                <a:spcPts val="560"/>
              </a:spcBef>
              <a:spcAft>
                <a:spcPts val="0"/>
              </a:spcAft>
              <a:buClr>
                <a:schemeClr val="dk1"/>
              </a:buClr>
              <a:buSzPct val="100000"/>
              <a:buFont typeface="Calibri"/>
              <a:buChar char="•"/>
            </a:pPr>
            <a:r>
              <a:rPr lang="en-US" sz="2800" b="0" i="0" u="none" strike="noStrike" cap="none" baseline="0" dirty="0">
                <a:solidFill>
                  <a:schemeClr val="dk1"/>
                </a:solidFill>
                <a:latin typeface="Calibri"/>
                <a:ea typeface="Calibri"/>
                <a:cs typeface="Calibri"/>
                <a:sym typeface="Calibri"/>
              </a:rPr>
              <a:t>Followers </a:t>
            </a:r>
            <a:r>
              <a:rPr lang="en-US" sz="2800" b="1" i="1" u="none" strike="noStrike" cap="none" baseline="0" dirty="0">
                <a:solidFill>
                  <a:schemeClr val="dk1"/>
                </a:solidFill>
                <a:latin typeface="Calibri"/>
                <a:ea typeface="Calibri"/>
                <a:cs typeface="Calibri"/>
                <a:sym typeface="Calibri"/>
              </a:rPr>
              <a:t>reject</a:t>
            </a:r>
            <a:r>
              <a:rPr lang="en-US" sz="2800" b="0" i="0" u="none" strike="noStrike" cap="none" baseline="0" dirty="0">
                <a:solidFill>
                  <a:schemeClr val="dk1"/>
                </a:solidFill>
                <a:latin typeface="Calibri"/>
                <a:ea typeface="Calibri"/>
                <a:cs typeface="Calibri"/>
                <a:sym typeface="Calibri"/>
              </a:rPr>
              <a:t> leadership, control of the state.</a:t>
            </a:r>
          </a:p>
          <a:p>
            <a:pPr marL="0" marR="0" lvl="0" indent="0" algn="l" rtl="0">
              <a:spcBef>
                <a:spcPts val="0"/>
              </a:spcBef>
              <a:buNone/>
            </a:pPr>
            <a:endParaRPr sz="2800" b="0" i="0" u="none" strike="noStrike" cap="none" baseline="0" dirty="0">
              <a:solidFill>
                <a:schemeClr val="dk1"/>
              </a:solidFill>
              <a:latin typeface="Calibri"/>
              <a:ea typeface="Calibri"/>
              <a:cs typeface="Calibri"/>
              <a:sym typeface="Calibri"/>
            </a:endParaRPr>
          </a:p>
          <a:p>
            <a:pPr marL="342900" marR="0" lvl="0" indent="-342900" algn="l" rtl="0">
              <a:lnSpc>
                <a:spcPct val="90000"/>
              </a:lnSpc>
              <a:spcBef>
                <a:spcPts val="560"/>
              </a:spcBef>
              <a:spcAft>
                <a:spcPts val="0"/>
              </a:spcAft>
              <a:buClr>
                <a:schemeClr val="dk1"/>
              </a:buClr>
              <a:buSzPct val="100000"/>
              <a:buFont typeface="Calibri"/>
              <a:buChar char="•"/>
            </a:pPr>
            <a:r>
              <a:rPr lang="en-US" sz="2800" b="0" i="0" u="none" strike="noStrike" cap="none" baseline="0" dirty="0">
                <a:solidFill>
                  <a:schemeClr val="dk1"/>
                </a:solidFill>
                <a:latin typeface="Calibri"/>
                <a:ea typeface="Calibri"/>
                <a:cs typeface="Calibri"/>
                <a:sym typeface="Calibri"/>
              </a:rPr>
              <a:t>Followers </a:t>
            </a:r>
            <a:r>
              <a:rPr lang="en-US" sz="2800" b="1" i="1" u="sng" strike="noStrike" cap="none" baseline="0" dirty="0">
                <a:solidFill>
                  <a:schemeClr val="dk1"/>
                </a:solidFill>
                <a:latin typeface="Calibri"/>
                <a:ea typeface="Calibri"/>
                <a:cs typeface="Calibri"/>
                <a:sym typeface="Calibri"/>
              </a:rPr>
              <a:t>do not</a:t>
            </a:r>
            <a:r>
              <a:rPr lang="en-US" sz="2800" b="0" i="0" u="none" strike="noStrike" cap="none" baseline="0" dirty="0">
                <a:solidFill>
                  <a:schemeClr val="dk1"/>
                </a:solidFill>
                <a:latin typeface="Calibri"/>
                <a:ea typeface="Calibri"/>
                <a:cs typeface="Calibri"/>
                <a:sym typeface="Calibri"/>
              </a:rPr>
              <a:t> always prefer chaos.</a:t>
            </a:r>
          </a:p>
          <a:p>
            <a:pPr marL="0" marR="0" lvl="0" indent="0" algn="l" rtl="0">
              <a:spcBef>
                <a:spcPts val="0"/>
              </a:spcBef>
              <a:buNone/>
            </a:pPr>
            <a:endParaRPr sz="2800" b="0" i="0" u="none" strike="noStrike" cap="none" baseline="0" dirty="0">
              <a:solidFill>
                <a:schemeClr val="dk1"/>
              </a:solidFill>
              <a:latin typeface="Calibri"/>
              <a:ea typeface="Calibri"/>
              <a:cs typeface="Calibri"/>
              <a:sym typeface="Calibri"/>
            </a:endParaRPr>
          </a:p>
          <a:p>
            <a:pPr marL="342900" marR="0" lvl="0" indent="-342900" algn="l" rtl="0">
              <a:lnSpc>
                <a:spcPct val="90000"/>
              </a:lnSpc>
              <a:spcBef>
                <a:spcPts val="560"/>
              </a:spcBef>
              <a:spcAft>
                <a:spcPts val="0"/>
              </a:spcAft>
              <a:buClr>
                <a:schemeClr val="dk1"/>
              </a:buClr>
              <a:buSzPct val="100000"/>
              <a:buFont typeface="Calibri"/>
              <a:buChar char="•"/>
            </a:pPr>
            <a:r>
              <a:rPr lang="en-US" sz="2800" b="0" i="0" u="none" strike="noStrike" cap="none" baseline="0" dirty="0">
                <a:solidFill>
                  <a:schemeClr val="dk1"/>
                </a:solidFill>
                <a:latin typeface="Calibri"/>
                <a:ea typeface="Calibri"/>
                <a:cs typeface="Calibri"/>
                <a:sym typeface="Calibri"/>
              </a:rPr>
              <a:t>Desire a </a:t>
            </a:r>
            <a:r>
              <a:rPr lang="en-US" sz="2800" b="1" i="1" u="sng" strike="noStrike" cap="none" baseline="0" dirty="0">
                <a:solidFill>
                  <a:schemeClr val="dk1"/>
                </a:solidFill>
                <a:latin typeface="Calibri"/>
                <a:ea typeface="Calibri"/>
                <a:cs typeface="Calibri"/>
                <a:sym typeface="Calibri"/>
              </a:rPr>
              <a:t>voluntary</a:t>
            </a:r>
            <a:r>
              <a:rPr lang="en-US" sz="2800" b="0" i="0" u="none" strike="noStrike" cap="none" baseline="0" dirty="0">
                <a:solidFill>
                  <a:schemeClr val="dk1"/>
                </a:solidFill>
                <a:latin typeface="Calibri"/>
                <a:ea typeface="Calibri"/>
                <a:cs typeface="Calibri"/>
                <a:sym typeface="Calibri"/>
              </a:rPr>
              <a:t> government.</a:t>
            </a:r>
          </a:p>
          <a:p>
            <a:pPr marL="0" marR="0" lvl="0" indent="0" algn="l" rtl="0">
              <a:spcBef>
                <a:spcPts val="0"/>
              </a:spcBef>
              <a:buNone/>
            </a:pPr>
            <a:endParaRPr sz="3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dirty="0"/>
          </a:p>
        </p:txBody>
      </p:sp>
      <p:pic>
        <p:nvPicPr>
          <p:cNvPr id="316" name="Shape 316"/>
          <p:cNvPicPr preferRelativeResize="0"/>
          <p:nvPr/>
        </p:nvPicPr>
        <p:blipFill rotWithShape="1">
          <a:blip r:embed="rId4">
            <a:alphaModFix/>
          </a:blip>
          <a:srcRect/>
          <a:stretch/>
        </p:blipFill>
        <p:spPr>
          <a:xfrm>
            <a:off x="7239000" y="228600"/>
            <a:ext cx="1904999" cy="1981199"/>
          </a:xfrm>
          <a:prstGeom prst="rect">
            <a:avLst/>
          </a:prstGeom>
          <a:noFill/>
          <a:ln>
            <a:noFill/>
          </a:ln>
        </p:spPr>
      </p:pic>
      <p:pic>
        <p:nvPicPr>
          <p:cNvPr id="317" name="Shape 317"/>
          <p:cNvPicPr preferRelativeResize="0"/>
          <p:nvPr/>
        </p:nvPicPr>
        <p:blipFill rotWithShape="1">
          <a:blip r:embed="rId5">
            <a:alphaModFix/>
          </a:blip>
          <a:srcRect/>
          <a:stretch/>
        </p:blipFill>
        <p:spPr>
          <a:xfrm>
            <a:off x="4089400" y="1717675"/>
            <a:ext cx="4102100" cy="2743199"/>
          </a:xfrm>
          <a:prstGeom prst="rect">
            <a:avLst/>
          </a:prstGeom>
          <a:noFill/>
          <a:ln>
            <a:noFill/>
          </a:ln>
        </p:spPr>
      </p:pic>
      <p:sp>
        <p:nvSpPr>
          <p:cNvPr id="318" name="Shape 318"/>
          <p:cNvSpPr txBox="1"/>
          <p:nvPr/>
        </p:nvSpPr>
        <p:spPr>
          <a:xfrm>
            <a:off x="4089400" y="4724400"/>
            <a:ext cx="4825999" cy="19383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Black"/>
              <a:buNone/>
            </a:pPr>
            <a:r>
              <a:rPr lang="en-US" sz="2000" b="1" i="0" u="sng" strike="noStrike" cap="none" baseline="0">
                <a:solidFill>
                  <a:schemeClr val="dk1"/>
                </a:solidFill>
                <a:latin typeface="Arial Black"/>
                <a:ea typeface="Arial Black"/>
                <a:cs typeface="Arial Black"/>
                <a:sym typeface="Arial Black"/>
              </a:rPr>
              <a:t>Possible Good </a:t>
            </a:r>
            <a:r>
              <a:rPr lang="en-US" sz="2000" b="1" i="0" u="none" strike="noStrike" cap="none" baseline="0">
                <a:solidFill>
                  <a:schemeClr val="dk1"/>
                </a:solidFill>
                <a:latin typeface="Arial Black"/>
                <a:ea typeface="Arial Black"/>
                <a:cs typeface="Arial Black"/>
                <a:sym typeface="Arial Black"/>
              </a:rPr>
              <a:t>        </a:t>
            </a:r>
            <a:r>
              <a:rPr lang="en-US" sz="2000" b="1" i="0" u="sng" strike="noStrike" cap="none" baseline="0">
                <a:solidFill>
                  <a:schemeClr val="dk1"/>
                </a:solidFill>
                <a:latin typeface="Arial Black"/>
                <a:ea typeface="Arial Black"/>
                <a:cs typeface="Arial Black"/>
                <a:sym typeface="Arial Black"/>
              </a:rPr>
              <a:t>Possible Bad</a:t>
            </a:r>
          </a:p>
          <a:p>
            <a:pPr marL="0" marR="0" lvl="0" indent="0" algn="l" rtl="0">
              <a:lnSpc>
                <a:spcPct val="100000"/>
              </a:lnSpc>
              <a:spcBef>
                <a:spcPts val="0"/>
              </a:spcBef>
              <a:spcAft>
                <a:spcPts val="0"/>
              </a:spcAft>
              <a:buClr>
                <a:schemeClr val="dk1"/>
              </a:buClr>
              <a:buSzPct val="25000"/>
              <a:buFont typeface="Arial Black"/>
              <a:buNone/>
            </a:pPr>
            <a:r>
              <a:rPr lang="en-US" sz="2000" b="0" i="0" u="none" strike="noStrike" cap="none" baseline="0">
                <a:solidFill>
                  <a:schemeClr val="dk1"/>
                </a:solidFill>
                <a:latin typeface="Arial Black"/>
                <a:ea typeface="Arial Black"/>
                <a:cs typeface="Arial Black"/>
                <a:sym typeface="Arial Black"/>
              </a:rPr>
              <a:t>Nobody telling         Violence and</a:t>
            </a:r>
          </a:p>
          <a:p>
            <a:pPr marL="0" marR="0" lvl="0" indent="0" algn="l" rtl="0">
              <a:lnSpc>
                <a:spcPct val="100000"/>
              </a:lnSpc>
              <a:spcBef>
                <a:spcPts val="0"/>
              </a:spcBef>
              <a:spcAft>
                <a:spcPts val="0"/>
              </a:spcAft>
              <a:buClr>
                <a:schemeClr val="dk1"/>
              </a:buClr>
              <a:buSzPct val="25000"/>
              <a:buFont typeface="Arial Black"/>
              <a:buNone/>
            </a:pPr>
            <a:r>
              <a:rPr lang="en-US" sz="2000" b="0" i="0" u="none" strike="noStrike" cap="none" baseline="0">
                <a:solidFill>
                  <a:schemeClr val="dk1"/>
                </a:solidFill>
                <a:latin typeface="Arial Black"/>
                <a:ea typeface="Arial Black"/>
                <a:cs typeface="Arial Black"/>
                <a:sym typeface="Arial Black"/>
              </a:rPr>
              <a:t>you what to do         disorder</a:t>
            </a:r>
          </a:p>
          <a:p>
            <a:pPr marL="0" marR="0" lvl="0" indent="0" algn="l" rtl="0">
              <a:lnSpc>
                <a:spcPct val="100000"/>
              </a:lnSpc>
              <a:spcBef>
                <a:spcPts val="0"/>
              </a:spcBef>
              <a:spcAft>
                <a:spcPts val="0"/>
              </a:spcAft>
              <a:buNone/>
            </a:pPr>
            <a:endParaRPr sz="2000" b="0" i="0" u="none" strike="noStrike" cap="none" baseline="0">
              <a:solidFill>
                <a:schemeClr val="dk1"/>
              </a:solidFill>
              <a:latin typeface="Arial Black"/>
              <a:ea typeface="Arial Black"/>
              <a:cs typeface="Arial Black"/>
              <a:sym typeface="Arial Black"/>
            </a:endParaRPr>
          </a:p>
          <a:p>
            <a:pPr marL="0" marR="0" lvl="0" indent="0" algn="l" rtl="0">
              <a:lnSpc>
                <a:spcPct val="100000"/>
              </a:lnSpc>
              <a:spcBef>
                <a:spcPts val="0"/>
              </a:spcBef>
              <a:spcAft>
                <a:spcPts val="0"/>
              </a:spcAft>
              <a:buClr>
                <a:schemeClr val="dk1"/>
              </a:buClr>
              <a:buSzPct val="25000"/>
              <a:buFont typeface="Arial Black"/>
              <a:buNone/>
            </a:pPr>
            <a:r>
              <a:rPr lang="en-US" sz="2000" b="0" i="0" u="none" strike="noStrike" cap="none" baseline="0">
                <a:solidFill>
                  <a:schemeClr val="dk1"/>
                </a:solidFill>
                <a:latin typeface="Arial Black"/>
                <a:ea typeface="Arial Black"/>
                <a:cs typeface="Arial Black"/>
                <a:sym typeface="Arial Black"/>
              </a:rPr>
              <a:t>You pay taxes if     Safety is at </a:t>
            </a:r>
          </a:p>
          <a:p>
            <a:pPr marL="0" marR="0" lvl="0" indent="0" algn="l" rtl="0">
              <a:lnSpc>
                <a:spcPct val="100000"/>
              </a:lnSpc>
              <a:spcBef>
                <a:spcPts val="0"/>
              </a:spcBef>
              <a:spcAft>
                <a:spcPts val="0"/>
              </a:spcAft>
              <a:buClr>
                <a:schemeClr val="dk1"/>
              </a:buClr>
              <a:buSzPct val="25000"/>
              <a:buFont typeface="Arial Black"/>
              <a:buNone/>
            </a:pPr>
            <a:r>
              <a:rPr lang="en-US" sz="2000" b="0" i="0" u="none" strike="noStrike" cap="none" baseline="0">
                <a:solidFill>
                  <a:schemeClr val="dk1"/>
                </a:solidFill>
                <a:latin typeface="Arial Black"/>
                <a:ea typeface="Arial Black"/>
                <a:cs typeface="Arial Black"/>
                <a:sym typeface="Arial Black"/>
              </a:rPr>
              <a:t>you wish              risk, crime high</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1066800" y="228600"/>
            <a:ext cx="6324600" cy="381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omic Sans MS"/>
              <a:buNone/>
            </a:pPr>
            <a:r>
              <a:rPr lang="en-US" sz="2900" b="1" i="0" u="none" strike="noStrike" cap="none" baseline="0" dirty="0">
                <a:solidFill>
                  <a:schemeClr val="dk1"/>
                </a:solidFill>
                <a:latin typeface="Comic Sans MS"/>
                <a:ea typeface="Comic Sans MS"/>
                <a:cs typeface="Comic Sans MS"/>
                <a:sym typeface="Comic Sans MS"/>
              </a:rPr>
              <a:t>The Bill of Rights</a:t>
            </a:r>
          </a:p>
        </p:txBody>
      </p:sp>
      <p:sp>
        <p:nvSpPr>
          <p:cNvPr id="138" name="Shape 138"/>
          <p:cNvSpPr txBox="1">
            <a:spLocks noGrp="1"/>
          </p:cNvSpPr>
          <p:nvPr>
            <p:ph type="body" idx="1"/>
          </p:nvPr>
        </p:nvSpPr>
        <p:spPr>
          <a:xfrm>
            <a:off x="0" y="914400"/>
            <a:ext cx="4572000" cy="56388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Calibri"/>
              <a:buChar char="•"/>
            </a:pPr>
            <a:r>
              <a:rPr lang="en-US" sz="1600" b="0" i="0" u="none" strike="noStrike" cap="none" baseline="0" dirty="0">
                <a:solidFill>
                  <a:schemeClr val="dk1"/>
                </a:solidFill>
                <a:latin typeface="Calibri"/>
                <a:ea typeface="Calibri"/>
                <a:cs typeface="Calibri"/>
                <a:sym typeface="Calibri"/>
              </a:rPr>
              <a:t>The Rights and freedoms of American citizens are listed in the Bill of Rights-</a:t>
            </a:r>
          </a:p>
          <a:p>
            <a:pPr marL="342900" marR="0" lvl="0" indent="-342900" algn="l" rtl="0">
              <a:lnSpc>
                <a:spcPct val="80000"/>
              </a:lnSpc>
              <a:spcBef>
                <a:spcPts val="320"/>
              </a:spcBef>
              <a:spcAft>
                <a:spcPts val="0"/>
              </a:spcAft>
              <a:buClr>
                <a:schemeClr val="dk1"/>
              </a:buClr>
              <a:buSzPct val="100000"/>
              <a:buFont typeface="Calibri"/>
              <a:buChar char="•"/>
            </a:pPr>
            <a:r>
              <a:rPr lang="en-US" sz="1600" b="1" i="0" u="none" strike="noStrike" cap="none" baseline="0" dirty="0">
                <a:solidFill>
                  <a:schemeClr val="dk1"/>
                </a:solidFill>
                <a:latin typeface="Calibri"/>
                <a:ea typeface="Calibri"/>
                <a:cs typeface="Calibri"/>
                <a:sym typeface="Calibri"/>
              </a:rPr>
              <a:t>Amendment I</a:t>
            </a:r>
            <a:r>
              <a:rPr lang="en-US" sz="1600" b="0" i="0" u="none" strike="noStrike" cap="none" baseline="0" dirty="0">
                <a:solidFill>
                  <a:schemeClr val="dk1"/>
                </a:solidFill>
                <a:latin typeface="Calibri"/>
                <a:ea typeface="Calibri"/>
                <a:cs typeface="Calibri"/>
                <a:sym typeface="Calibri"/>
              </a:rPr>
              <a:t>: </a:t>
            </a:r>
            <a:r>
              <a:rPr lang="en-US" sz="1600" b="0" i="1" u="sng" strike="noStrike" cap="none" baseline="0" dirty="0">
                <a:solidFill>
                  <a:schemeClr val="dk1"/>
                </a:solidFill>
                <a:latin typeface="Calibri"/>
                <a:ea typeface="Calibri"/>
                <a:cs typeface="Calibri"/>
                <a:sym typeface="Calibri"/>
              </a:rPr>
              <a:t>freedom of religion</a:t>
            </a:r>
            <a:r>
              <a:rPr lang="en-US" sz="1600" b="0" i="1" u="none" strike="noStrike" cap="none" baseline="0" dirty="0">
                <a:solidFill>
                  <a:schemeClr val="dk1"/>
                </a:solidFill>
                <a:latin typeface="Calibri"/>
                <a:ea typeface="Calibri"/>
                <a:cs typeface="Calibri"/>
                <a:sym typeface="Calibri"/>
              </a:rPr>
              <a:t>, </a:t>
            </a:r>
            <a:r>
              <a:rPr lang="en-US" sz="1600" b="0" i="1" u="sng" strike="noStrike" cap="none" baseline="0" dirty="0">
                <a:solidFill>
                  <a:schemeClr val="dk1"/>
                </a:solidFill>
                <a:latin typeface="Calibri"/>
                <a:ea typeface="Calibri"/>
                <a:cs typeface="Calibri"/>
                <a:sym typeface="Calibri"/>
              </a:rPr>
              <a:t>assembly</a:t>
            </a:r>
            <a:r>
              <a:rPr lang="en-US" sz="1600" b="0" i="1" u="none" strike="noStrike" cap="none" baseline="0" dirty="0">
                <a:solidFill>
                  <a:schemeClr val="dk1"/>
                </a:solidFill>
                <a:latin typeface="Calibri"/>
                <a:ea typeface="Calibri"/>
                <a:cs typeface="Calibri"/>
                <a:sym typeface="Calibri"/>
              </a:rPr>
              <a:t>,, </a:t>
            </a:r>
            <a:r>
              <a:rPr lang="en-US" sz="1600" b="0" i="1" u="sng" strike="noStrike" cap="none" baseline="0" dirty="0">
                <a:solidFill>
                  <a:schemeClr val="dk1"/>
                </a:solidFill>
                <a:latin typeface="Calibri"/>
                <a:ea typeface="Calibri"/>
                <a:cs typeface="Calibri"/>
                <a:sym typeface="Calibri"/>
              </a:rPr>
              <a:t>petition</a:t>
            </a:r>
            <a:r>
              <a:rPr lang="en-US" sz="1600" b="0" i="1" u="none" strike="noStrike" cap="none" baseline="0" dirty="0">
                <a:solidFill>
                  <a:schemeClr val="dk1"/>
                </a:solidFill>
                <a:latin typeface="Calibri"/>
                <a:ea typeface="Calibri"/>
                <a:cs typeface="Calibri"/>
                <a:sym typeface="Calibri"/>
              </a:rPr>
              <a:t>, </a:t>
            </a:r>
            <a:r>
              <a:rPr lang="en-US" sz="1600" b="0" i="1" u="sng" strike="noStrike" cap="none" baseline="0" dirty="0">
                <a:solidFill>
                  <a:schemeClr val="dk1"/>
                </a:solidFill>
                <a:latin typeface="Calibri"/>
                <a:ea typeface="Calibri"/>
                <a:cs typeface="Calibri"/>
                <a:sym typeface="Calibri"/>
              </a:rPr>
              <a:t>press</a:t>
            </a:r>
            <a:r>
              <a:rPr lang="en-US" sz="1600" b="0" i="1" u="none" strike="noStrike" cap="none" baseline="0" dirty="0">
                <a:solidFill>
                  <a:schemeClr val="dk1"/>
                </a:solidFill>
                <a:latin typeface="Calibri"/>
                <a:ea typeface="Calibri"/>
                <a:cs typeface="Calibri"/>
                <a:sym typeface="Calibri"/>
              </a:rPr>
              <a:t> and </a:t>
            </a:r>
            <a:r>
              <a:rPr lang="en-US" sz="1600" b="0" i="1" u="sng" strike="noStrike" cap="none" baseline="0" dirty="0">
                <a:solidFill>
                  <a:schemeClr val="dk1"/>
                </a:solidFill>
                <a:latin typeface="Calibri"/>
                <a:ea typeface="Calibri"/>
                <a:cs typeface="Calibri"/>
                <a:sym typeface="Calibri"/>
              </a:rPr>
              <a:t>speech</a:t>
            </a:r>
          </a:p>
          <a:p>
            <a:pPr marL="342900" marR="0" lvl="0" indent="-342900" algn="l" rtl="0">
              <a:lnSpc>
                <a:spcPct val="80000"/>
              </a:lnSpc>
              <a:spcBef>
                <a:spcPts val="320"/>
              </a:spcBef>
              <a:spcAft>
                <a:spcPts val="0"/>
              </a:spcAft>
              <a:buClr>
                <a:schemeClr val="dk1"/>
              </a:buClr>
              <a:buSzPct val="100000"/>
              <a:buFont typeface="Calibri"/>
              <a:buChar char="•"/>
            </a:pPr>
            <a:r>
              <a:rPr lang="en-US" sz="1600" b="1" i="0" u="none" strike="noStrike" cap="none" baseline="0" dirty="0">
                <a:solidFill>
                  <a:schemeClr val="dk1"/>
                </a:solidFill>
                <a:latin typeface="Calibri"/>
                <a:ea typeface="Calibri"/>
                <a:cs typeface="Calibri"/>
                <a:sym typeface="Calibri"/>
              </a:rPr>
              <a:t>Amendment</a:t>
            </a:r>
            <a:r>
              <a:rPr lang="en-US" sz="1600" b="0" i="0" u="none" strike="noStrike" cap="none" baseline="0" dirty="0">
                <a:solidFill>
                  <a:schemeClr val="dk1"/>
                </a:solidFill>
                <a:latin typeface="Calibri"/>
                <a:ea typeface="Calibri"/>
                <a:cs typeface="Calibri"/>
                <a:sym typeface="Calibri"/>
              </a:rPr>
              <a:t> </a:t>
            </a:r>
            <a:r>
              <a:rPr lang="en-US" sz="1600" b="1" i="0" u="none" strike="noStrike" cap="none" baseline="0" dirty="0">
                <a:solidFill>
                  <a:schemeClr val="dk1"/>
                </a:solidFill>
                <a:latin typeface="Calibri"/>
                <a:ea typeface="Calibri"/>
                <a:cs typeface="Calibri"/>
                <a:sym typeface="Calibri"/>
              </a:rPr>
              <a:t>II</a:t>
            </a:r>
            <a:r>
              <a:rPr lang="en-US" sz="1600" b="0" i="0" u="none" strike="noStrike" cap="none" baseline="0" dirty="0">
                <a:solidFill>
                  <a:schemeClr val="dk1"/>
                </a:solidFill>
                <a:latin typeface="Calibri"/>
                <a:ea typeface="Calibri"/>
                <a:cs typeface="Calibri"/>
                <a:sym typeface="Calibri"/>
              </a:rPr>
              <a:t>: </a:t>
            </a:r>
            <a:r>
              <a:rPr lang="en-US" sz="1600" b="0" i="1" u="sng" strike="noStrike" cap="none" baseline="0" dirty="0">
                <a:solidFill>
                  <a:schemeClr val="dk1"/>
                </a:solidFill>
                <a:latin typeface="Calibri"/>
                <a:ea typeface="Calibri"/>
                <a:cs typeface="Calibri"/>
                <a:sym typeface="Calibri"/>
              </a:rPr>
              <a:t>right to bear arms</a:t>
            </a:r>
            <a:r>
              <a:rPr lang="en-US" sz="1600" b="0" i="0" u="none" strike="noStrike" cap="none" baseline="0" dirty="0">
                <a:solidFill>
                  <a:schemeClr val="dk1"/>
                </a:solidFill>
                <a:latin typeface="Calibri"/>
                <a:ea typeface="Calibri"/>
                <a:cs typeface="Calibri"/>
                <a:sym typeface="Calibri"/>
              </a:rPr>
              <a:t> [have weapons]</a:t>
            </a:r>
          </a:p>
          <a:p>
            <a:pPr marL="342900" marR="0" lvl="0" indent="-342900" algn="l" rtl="0">
              <a:lnSpc>
                <a:spcPct val="80000"/>
              </a:lnSpc>
              <a:spcBef>
                <a:spcPts val="320"/>
              </a:spcBef>
              <a:spcAft>
                <a:spcPts val="0"/>
              </a:spcAft>
              <a:buClr>
                <a:schemeClr val="dk1"/>
              </a:buClr>
              <a:buSzPct val="100000"/>
              <a:buFont typeface="Calibri"/>
              <a:buChar char="•"/>
            </a:pPr>
            <a:r>
              <a:rPr lang="en-US" sz="1600" b="1" i="0" u="none" strike="noStrike" cap="none" baseline="0" dirty="0">
                <a:solidFill>
                  <a:schemeClr val="dk1"/>
                </a:solidFill>
                <a:latin typeface="Calibri"/>
                <a:ea typeface="Calibri"/>
                <a:cs typeface="Calibri"/>
                <a:sym typeface="Calibri"/>
              </a:rPr>
              <a:t>Amendment</a:t>
            </a:r>
            <a:r>
              <a:rPr lang="en-US" sz="1600" b="0" i="0" u="none" strike="noStrike" cap="none" baseline="0" dirty="0">
                <a:solidFill>
                  <a:schemeClr val="dk1"/>
                </a:solidFill>
                <a:latin typeface="Calibri"/>
                <a:ea typeface="Calibri"/>
                <a:cs typeface="Calibri"/>
                <a:sym typeface="Calibri"/>
              </a:rPr>
              <a:t> </a:t>
            </a:r>
            <a:r>
              <a:rPr lang="en-US" sz="1600" b="1" i="0" u="none" strike="noStrike" cap="none" baseline="0" dirty="0">
                <a:solidFill>
                  <a:schemeClr val="dk1"/>
                </a:solidFill>
                <a:latin typeface="Calibri"/>
                <a:ea typeface="Calibri"/>
                <a:cs typeface="Calibri"/>
                <a:sym typeface="Calibri"/>
              </a:rPr>
              <a:t>III</a:t>
            </a:r>
            <a:r>
              <a:rPr lang="en-US" sz="1600" b="0" i="0" u="none" strike="noStrike" cap="none" baseline="0" dirty="0">
                <a:solidFill>
                  <a:schemeClr val="dk1"/>
                </a:solidFill>
                <a:latin typeface="Calibri"/>
                <a:ea typeface="Calibri"/>
                <a:cs typeface="Calibri"/>
                <a:sym typeface="Calibri"/>
              </a:rPr>
              <a:t>: </a:t>
            </a:r>
            <a:r>
              <a:rPr lang="en-US" sz="1600" b="0" i="1" u="sng" strike="noStrike" cap="none" baseline="0" dirty="0">
                <a:solidFill>
                  <a:schemeClr val="dk1"/>
                </a:solidFill>
                <a:latin typeface="Calibri"/>
                <a:ea typeface="Calibri"/>
                <a:cs typeface="Calibri"/>
                <a:sym typeface="Calibri"/>
              </a:rPr>
              <a:t>freedom from quartering</a:t>
            </a:r>
          </a:p>
          <a:p>
            <a:pPr marL="342900" marR="0" lvl="0" indent="-342900" algn="l" rtl="0">
              <a:lnSpc>
                <a:spcPct val="80000"/>
              </a:lnSpc>
              <a:spcBef>
                <a:spcPts val="320"/>
              </a:spcBef>
              <a:spcAft>
                <a:spcPts val="0"/>
              </a:spcAft>
              <a:buClr>
                <a:schemeClr val="dk1"/>
              </a:buClr>
              <a:buSzPct val="100000"/>
              <a:buFont typeface="Calibri"/>
              <a:buChar char="•"/>
            </a:pPr>
            <a:r>
              <a:rPr lang="en-US" sz="1600" b="1" i="0" u="none" strike="noStrike" cap="none" baseline="0" dirty="0">
                <a:solidFill>
                  <a:schemeClr val="dk1"/>
                </a:solidFill>
                <a:latin typeface="Calibri"/>
                <a:ea typeface="Calibri"/>
                <a:cs typeface="Calibri"/>
                <a:sym typeface="Calibri"/>
              </a:rPr>
              <a:t>Amendment</a:t>
            </a:r>
            <a:r>
              <a:rPr lang="en-US" sz="1600" b="0" i="0" u="none" strike="noStrike" cap="none" baseline="0" dirty="0">
                <a:solidFill>
                  <a:schemeClr val="dk1"/>
                </a:solidFill>
                <a:latin typeface="Calibri"/>
                <a:ea typeface="Calibri"/>
                <a:cs typeface="Calibri"/>
                <a:sym typeface="Calibri"/>
              </a:rPr>
              <a:t> </a:t>
            </a:r>
            <a:r>
              <a:rPr lang="en-US" sz="1600" b="1" i="0" u="none" strike="noStrike" cap="none" baseline="0" dirty="0">
                <a:solidFill>
                  <a:schemeClr val="dk1"/>
                </a:solidFill>
                <a:latin typeface="Calibri"/>
                <a:ea typeface="Calibri"/>
                <a:cs typeface="Calibri"/>
                <a:sym typeface="Calibri"/>
              </a:rPr>
              <a:t>4</a:t>
            </a:r>
            <a:r>
              <a:rPr lang="en-US" sz="1600" b="0" i="0" u="none" strike="noStrike" cap="none" baseline="0" dirty="0">
                <a:solidFill>
                  <a:schemeClr val="dk1"/>
                </a:solidFill>
                <a:latin typeface="Calibri"/>
                <a:ea typeface="Calibri"/>
                <a:cs typeface="Calibri"/>
                <a:sym typeface="Calibri"/>
              </a:rPr>
              <a:t>: </a:t>
            </a:r>
            <a:r>
              <a:rPr lang="en-US" sz="1600" b="0" i="1" u="sng" strike="noStrike" cap="none" baseline="0" dirty="0">
                <a:solidFill>
                  <a:schemeClr val="dk1"/>
                </a:solidFill>
                <a:latin typeface="Calibri"/>
                <a:ea typeface="Calibri"/>
                <a:cs typeface="Calibri"/>
                <a:sym typeface="Calibri"/>
              </a:rPr>
              <a:t>freedom from search and seizure</a:t>
            </a:r>
          </a:p>
          <a:p>
            <a:pPr marL="342900" marR="0" lvl="0" indent="-342900" algn="l" rtl="0">
              <a:lnSpc>
                <a:spcPct val="80000"/>
              </a:lnSpc>
              <a:spcBef>
                <a:spcPts val="320"/>
              </a:spcBef>
              <a:spcAft>
                <a:spcPts val="0"/>
              </a:spcAft>
              <a:buClr>
                <a:schemeClr val="dk1"/>
              </a:buClr>
              <a:buSzPct val="100000"/>
              <a:buFont typeface="Calibri"/>
              <a:buChar char="•"/>
            </a:pPr>
            <a:r>
              <a:rPr lang="en-US" sz="1600" b="1" i="0" u="none" strike="noStrike" cap="none" baseline="0" dirty="0">
                <a:solidFill>
                  <a:schemeClr val="dk1"/>
                </a:solidFill>
                <a:latin typeface="Calibri"/>
                <a:ea typeface="Calibri"/>
                <a:cs typeface="Calibri"/>
                <a:sym typeface="Calibri"/>
              </a:rPr>
              <a:t>Amendment</a:t>
            </a:r>
            <a:r>
              <a:rPr lang="en-US" sz="1600" b="0" i="0" u="none" strike="noStrike" cap="none" baseline="0" dirty="0">
                <a:solidFill>
                  <a:schemeClr val="dk1"/>
                </a:solidFill>
                <a:latin typeface="Calibri"/>
                <a:ea typeface="Calibri"/>
                <a:cs typeface="Calibri"/>
                <a:sym typeface="Calibri"/>
              </a:rPr>
              <a:t> </a:t>
            </a:r>
            <a:r>
              <a:rPr lang="en-US" sz="1600" b="1" i="0" u="none" strike="noStrike" cap="none" baseline="0" dirty="0">
                <a:solidFill>
                  <a:schemeClr val="dk1"/>
                </a:solidFill>
                <a:latin typeface="Calibri"/>
                <a:ea typeface="Calibri"/>
                <a:cs typeface="Calibri"/>
                <a:sym typeface="Calibri"/>
              </a:rPr>
              <a:t>5</a:t>
            </a:r>
            <a:r>
              <a:rPr lang="en-US" sz="1600" b="0" i="0" u="none" strike="noStrike" cap="none" baseline="0" dirty="0">
                <a:solidFill>
                  <a:schemeClr val="dk1"/>
                </a:solidFill>
                <a:latin typeface="Calibri"/>
                <a:ea typeface="Calibri"/>
                <a:cs typeface="Calibri"/>
                <a:sym typeface="Calibri"/>
              </a:rPr>
              <a:t>: </a:t>
            </a:r>
            <a:r>
              <a:rPr lang="en-US" sz="1600" b="0" i="1" u="sng" strike="noStrike" cap="none" baseline="0" dirty="0">
                <a:solidFill>
                  <a:schemeClr val="dk1"/>
                </a:solidFill>
                <a:latin typeface="Calibri"/>
                <a:ea typeface="Calibri"/>
                <a:cs typeface="Calibri"/>
                <a:sym typeface="Calibri"/>
              </a:rPr>
              <a:t>right to justice; freedom from double jeopardy; self incrimination, eminent domain</a:t>
            </a:r>
          </a:p>
          <a:p>
            <a:pPr marL="342900" marR="0" lvl="0" indent="-342900" algn="l" rtl="0">
              <a:lnSpc>
                <a:spcPct val="80000"/>
              </a:lnSpc>
              <a:spcBef>
                <a:spcPts val="320"/>
              </a:spcBef>
              <a:spcAft>
                <a:spcPts val="0"/>
              </a:spcAft>
              <a:buClr>
                <a:schemeClr val="dk1"/>
              </a:buClr>
              <a:buSzPct val="100000"/>
              <a:buFont typeface="Calibri"/>
              <a:buChar char="•"/>
            </a:pPr>
            <a:r>
              <a:rPr lang="en-US" sz="1600" b="1" i="0" u="none" strike="noStrike" cap="none" baseline="0" dirty="0">
                <a:solidFill>
                  <a:schemeClr val="dk1"/>
                </a:solidFill>
                <a:latin typeface="Calibri"/>
                <a:ea typeface="Calibri"/>
                <a:cs typeface="Calibri"/>
                <a:sym typeface="Calibri"/>
              </a:rPr>
              <a:t>Amendment 6</a:t>
            </a:r>
            <a:r>
              <a:rPr lang="en-US" sz="1600" b="0" i="0" u="none" strike="noStrike" cap="none" baseline="0" dirty="0">
                <a:solidFill>
                  <a:schemeClr val="dk1"/>
                </a:solidFill>
                <a:latin typeface="Calibri"/>
                <a:ea typeface="Calibri"/>
                <a:cs typeface="Calibri"/>
                <a:sym typeface="Calibri"/>
              </a:rPr>
              <a:t>: </a:t>
            </a:r>
            <a:r>
              <a:rPr lang="en-US" sz="1600" b="0" i="1" u="sng" strike="noStrike" cap="none" baseline="0" dirty="0">
                <a:solidFill>
                  <a:schemeClr val="dk1"/>
                </a:solidFill>
                <a:latin typeface="Calibri"/>
                <a:ea typeface="Calibri"/>
                <a:cs typeface="Calibri"/>
                <a:sym typeface="Calibri"/>
              </a:rPr>
              <a:t>right to a fair trial with a lawyer</a:t>
            </a:r>
          </a:p>
          <a:p>
            <a:pPr marL="342900" marR="0" lvl="0" indent="-342900" algn="l" rtl="0">
              <a:lnSpc>
                <a:spcPct val="80000"/>
              </a:lnSpc>
              <a:spcBef>
                <a:spcPts val="320"/>
              </a:spcBef>
              <a:spcAft>
                <a:spcPts val="0"/>
              </a:spcAft>
              <a:buClr>
                <a:schemeClr val="dk1"/>
              </a:buClr>
              <a:buSzPct val="100000"/>
              <a:buFont typeface="Calibri"/>
              <a:buChar char="•"/>
            </a:pPr>
            <a:r>
              <a:rPr lang="en-US" sz="1600" b="1" i="0" u="none" strike="noStrike" cap="none" baseline="0" dirty="0">
                <a:solidFill>
                  <a:schemeClr val="dk1"/>
                </a:solidFill>
                <a:latin typeface="Calibri"/>
                <a:ea typeface="Calibri"/>
                <a:cs typeface="Calibri"/>
                <a:sym typeface="Calibri"/>
              </a:rPr>
              <a:t>Amendment</a:t>
            </a:r>
            <a:r>
              <a:rPr lang="en-US" sz="1600" b="0" i="0" u="none" strike="noStrike" cap="none" baseline="0" dirty="0">
                <a:solidFill>
                  <a:schemeClr val="dk1"/>
                </a:solidFill>
                <a:latin typeface="Calibri"/>
                <a:ea typeface="Calibri"/>
                <a:cs typeface="Calibri"/>
                <a:sym typeface="Calibri"/>
              </a:rPr>
              <a:t> </a:t>
            </a:r>
            <a:r>
              <a:rPr lang="en-US" sz="1600" b="1" i="0" u="none" strike="noStrike" cap="none" baseline="0" dirty="0">
                <a:solidFill>
                  <a:schemeClr val="dk1"/>
                </a:solidFill>
                <a:latin typeface="Calibri"/>
                <a:ea typeface="Calibri"/>
                <a:cs typeface="Calibri"/>
                <a:sym typeface="Calibri"/>
              </a:rPr>
              <a:t>7</a:t>
            </a:r>
            <a:r>
              <a:rPr lang="en-US" sz="1600" b="0" i="0" u="none" strike="noStrike" cap="none" baseline="0" dirty="0">
                <a:solidFill>
                  <a:schemeClr val="dk1"/>
                </a:solidFill>
                <a:latin typeface="Calibri"/>
                <a:ea typeface="Calibri"/>
                <a:cs typeface="Calibri"/>
                <a:sym typeface="Calibri"/>
              </a:rPr>
              <a:t>: </a:t>
            </a:r>
            <a:r>
              <a:rPr lang="en-US" sz="1600" b="0" i="1" u="sng" strike="noStrike" cap="none" baseline="0" dirty="0">
                <a:solidFill>
                  <a:schemeClr val="dk1"/>
                </a:solidFill>
                <a:latin typeface="Calibri"/>
                <a:ea typeface="Calibri"/>
                <a:cs typeface="Calibri"/>
                <a:sym typeface="Calibri"/>
              </a:rPr>
              <a:t>right to a jury trial</a:t>
            </a:r>
          </a:p>
          <a:p>
            <a:pPr marL="342900" marR="0" lvl="0" indent="-342900" algn="l" rtl="0">
              <a:lnSpc>
                <a:spcPct val="80000"/>
              </a:lnSpc>
              <a:spcBef>
                <a:spcPts val="320"/>
              </a:spcBef>
              <a:spcAft>
                <a:spcPts val="0"/>
              </a:spcAft>
              <a:buClr>
                <a:schemeClr val="dk1"/>
              </a:buClr>
              <a:buSzPct val="100000"/>
              <a:buFont typeface="Calibri"/>
              <a:buChar char="•"/>
            </a:pPr>
            <a:r>
              <a:rPr lang="en-US" sz="1600" b="1" i="0" u="none" strike="noStrike" cap="none" baseline="0" dirty="0">
                <a:solidFill>
                  <a:schemeClr val="dk1"/>
                </a:solidFill>
                <a:latin typeface="Calibri"/>
                <a:ea typeface="Calibri"/>
                <a:cs typeface="Calibri"/>
                <a:sym typeface="Calibri"/>
              </a:rPr>
              <a:t>Amendment</a:t>
            </a:r>
            <a:r>
              <a:rPr lang="en-US" sz="1600" b="0" i="0" u="none" strike="noStrike" cap="none" baseline="0" dirty="0">
                <a:solidFill>
                  <a:schemeClr val="dk1"/>
                </a:solidFill>
                <a:latin typeface="Calibri"/>
                <a:ea typeface="Calibri"/>
                <a:cs typeface="Calibri"/>
                <a:sym typeface="Calibri"/>
              </a:rPr>
              <a:t> </a:t>
            </a:r>
            <a:r>
              <a:rPr lang="en-US" sz="1600" b="1" i="0" u="none" strike="noStrike" cap="none" baseline="0" dirty="0">
                <a:solidFill>
                  <a:schemeClr val="dk1"/>
                </a:solidFill>
                <a:latin typeface="Calibri"/>
                <a:ea typeface="Calibri"/>
                <a:cs typeface="Calibri"/>
                <a:sym typeface="Calibri"/>
              </a:rPr>
              <a:t>8</a:t>
            </a:r>
            <a:r>
              <a:rPr lang="en-US" sz="1600" b="0" i="0" u="none" strike="noStrike" cap="none" baseline="0" dirty="0">
                <a:solidFill>
                  <a:schemeClr val="dk1"/>
                </a:solidFill>
                <a:latin typeface="Calibri"/>
                <a:ea typeface="Calibri"/>
                <a:cs typeface="Calibri"/>
                <a:sym typeface="Calibri"/>
              </a:rPr>
              <a:t>: </a:t>
            </a:r>
            <a:r>
              <a:rPr lang="en-US" sz="1600" b="0" i="1" u="sng" strike="noStrike" cap="none" baseline="0" dirty="0">
                <a:solidFill>
                  <a:schemeClr val="dk1"/>
                </a:solidFill>
                <a:latin typeface="Calibri"/>
                <a:ea typeface="Calibri"/>
                <a:cs typeface="Calibri"/>
                <a:sym typeface="Calibri"/>
              </a:rPr>
              <a:t>protection from cruel and unusual punishment</a:t>
            </a:r>
          </a:p>
          <a:p>
            <a:pPr marL="342900" marR="0" lvl="0" indent="-342900" algn="l" rtl="0">
              <a:lnSpc>
                <a:spcPct val="80000"/>
              </a:lnSpc>
              <a:spcBef>
                <a:spcPts val="320"/>
              </a:spcBef>
              <a:spcAft>
                <a:spcPts val="0"/>
              </a:spcAft>
              <a:buClr>
                <a:schemeClr val="dk1"/>
              </a:buClr>
              <a:buSzPct val="100000"/>
              <a:buFont typeface="Calibri"/>
              <a:buChar char="•"/>
            </a:pPr>
            <a:r>
              <a:rPr lang="en-US" sz="1600" b="1" i="0" u="none" strike="noStrike" cap="none" baseline="0" dirty="0">
                <a:solidFill>
                  <a:schemeClr val="dk1"/>
                </a:solidFill>
                <a:latin typeface="Calibri"/>
                <a:ea typeface="Calibri"/>
                <a:cs typeface="Calibri"/>
                <a:sym typeface="Calibri"/>
              </a:rPr>
              <a:t>Amendment</a:t>
            </a:r>
            <a:r>
              <a:rPr lang="en-US" sz="1600" b="0" i="0" u="none" strike="noStrike" cap="none" baseline="0" dirty="0">
                <a:solidFill>
                  <a:schemeClr val="dk1"/>
                </a:solidFill>
                <a:latin typeface="Calibri"/>
                <a:ea typeface="Calibri"/>
                <a:cs typeface="Calibri"/>
                <a:sym typeface="Calibri"/>
              </a:rPr>
              <a:t> </a:t>
            </a:r>
            <a:r>
              <a:rPr lang="en-US" sz="1600" b="1" i="0" u="none" strike="noStrike" cap="none" baseline="0" dirty="0">
                <a:solidFill>
                  <a:schemeClr val="dk1"/>
                </a:solidFill>
                <a:latin typeface="Calibri"/>
                <a:ea typeface="Calibri"/>
                <a:cs typeface="Calibri"/>
                <a:sym typeface="Calibri"/>
              </a:rPr>
              <a:t>9</a:t>
            </a:r>
            <a:r>
              <a:rPr lang="en-US" sz="1600" b="0" i="0" u="none" strike="noStrike" cap="none" baseline="0" dirty="0">
                <a:solidFill>
                  <a:schemeClr val="dk1"/>
                </a:solidFill>
                <a:latin typeface="Calibri"/>
                <a:ea typeface="Calibri"/>
                <a:cs typeface="Calibri"/>
                <a:sym typeface="Calibri"/>
              </a:rPr>
              <a:t>: </a:t>
            </a:r>
            <a:r>
              <a:rPr lang="en-US" sz="1600" b="0" i="1" u="sng" strike="noStrike" cap="none" baseline="0" dirty="0">
                <a:solidFill>
                  <a:schemeClr val="dk1"/>
                </a:solidFill>
                <a:latin typeface="Calibri"/>
                <a:ea typeface="Calibri"/>
                <a:cs typeface="Calibri"/>
                <a:sym typeface="Calibri"/>
              </a:rPr>
              <a:t>rights ratified anywhere shall not reduce these </a:t>
            </a:r>
          </a:p>
          <a:p>
            <a:pPr marL="342900" marR="0" lvl="0" indent="-342900" algn="l" rtl="0">
              <a:lnSpc>
                <a:spcPct val="80000"/>
              </a:lnSpc>
              <a:spcBef>
                <a:spcPts val="320"/>
              </a:spcBef>
              <a:spcAft>
                <a:spcPts val="0"/>
              </a:spcAft>
              <a:buClr>
                <a:schemeClr val="dk1"/>
              </a:buClr>
              <a:buSzPct val="100000"/>
              <a:buFont typeface="Calibri"/>
              <a:buChar char="•"/>
            </a:pPr>
            <a:r>
              <a:rPr lang="en-US" sz="1600" b="1" i="0" u="none" strike="noStrike" cap="none" baseline="0" dirty="0">
                <a:solidFill>
                  <a:schemeClr val="dk1"/>
                </a:solidFill>
                <a:latin typeface="Calibri"/>
                <a:ea typeface="Calibri"/>
                <a:cs typeface="Calibri"/>
                <a:sym typeface="Calibri"/>
              </a:rPr>
              <a:t>Amendment</a:t>
            </a:r>
            <a:r>
              <a:rPr lang="en-US" sz="1600" b="0" i="0" u="none" strike="noStrike" cap="none" baseline="0" dirty="0">
                <a:solidFill>
                  <a:schemeClr val="dk1"/>
                </a:solidFill>
                <a:latin typeface="Calibri"/>
                <a:ea typeface="Calibri"/>
                <a:cs typeface="Calibri"/>
                <a:sym typeface="Calibri"/>
              </a:rPr>
              <a:t> </a:t>
            </a:r>
            <a:r>
              <a:rPr lang="en-US" sz="1600" b="1" i="0" u="none" strike="noStrike" cap="none" baseline="0" dirty="0">
                <a:solidFill>
                  <a:schemeClr val="dk1"/>
                </a:solidFill>
                <a:latin typeface="Calibri"/>
                <a:ea typeface="Calibri"/>
                <a:cs typeface="Calibri"/>
                <a:sym typeface="Calibri"/>
              </a:rPr>
              <a:t>10</a:t>
            </a:r>
            <a:r>
              <a:rPr lang="en-US" sz="1600" b="0" i="0" u="none" strike="noStrike" cap="none" baseline="0" dirty="0">
                <a:solidFill>
                  <a:schemeClr val="dk1"/>
                </a:solidFill>
                <a:latin typeface="Calibri"/>
                <a:ea typeface="Calibri"/>
                <a:cs typeface="Calibri"/>
                <a:sym typeface="Calibri"/>
              </a:rPr>
              <a:t>: </a:t>
            </a:r>
            <a:r>
              <a:rPr lang="en-US" sz="1600" b="0" i="1" u="sng" strike="noStrike" cap="none" baseline="0" dirty="0">
                <a:solidFill>
                  <a:schemeClr val="dk1"/>
                </a:solidFill>
                <a:latin typeface="Calibri"/>
                <a:ea typeface="Calibri"/>
                <a:cs typeface="Calibri"/>
                <a:sym typeface="Calibri"/>
              </a:rPr>
              <a:t>any rights not listed left to states or people</a:t>
            </a:r>
          </a:p>
          <a:p>
            <a:pPr marL="342900" marR="0" lvl="0" indent="-139700" algn="l" rtl="0">
              <a:spcBef>
                <a:spcPts val="640"/>
              </a:spcBef>
              <a:spcAft>
                <a:spcPts val="0"/>
              </a:spcAft>
              <a:buClr>
                <a:schemeClr val="dk1"/>
              </a:buClr>
              <a:buFont typeface="Calibri"/>
              <a:buNone/>
            </a:pPr>
            <a:endParaRPr dirty="0"/>
          </a:p>
        </p:txBody>
      </p:sp>
      <p:pic>
        <p:nvPicPr>
          <p:cNvPr id="139" name="Shape 139"/>
          <p:cNvPicPr preferRelativeResize="0"/>
          <p:nvPr/>
        </p:nvPicPr>
        <p:blipFill rotWithShape="1">
          <a:blip r:embed="rId3">
            <a:alphaModFix/>
          </a:blip>
          <a:srcRect/>
          <a:stretch/>
        </p:blipFill>
        <p:spPr>
          <a:xfrm>
            <a:off x="5486400" y="2133600"/>
            <a:ext cx="762000" cy="1066799"/>
          </a:xfrm>
          <a:prstGeom prst="rect">
            <a:avLst/>
          </a:prstGeom>
          <a:noFill/>
          <a:ln>
            <a:noFill/>
          </a:ln>
        </p:spPr>
      </p:pic>
      <p:pic>
        <p:nvPicPr>
          <p:cNvPr id="140" name="Shape 140"/>
          <p:cNvPicPr preferRelativeResize="0"/>
          <p:nvPr/>
        </p:nvPicPr>
        <p:blipFill rotWithShape="1">
          <a:blip r:embed="rId4">
            <a:alphaModFix/>
          </a:blip>
          <a:srcRect/>
          <a:stretch/>
        </p:blipFill>
        <p:spPr>
          <a:xfrm>
            <a:off x="6400800" y="1981200"/>
            <a:ext cx="1323975" cy="904875"/>
          </a:xfrm>
          <a:prstGeom prst="rect">
            <a:avLst/>
          </a:prstGeom>
          <a:noFill/>
          <a:ln>
            <a:noFill/>
          </a:ln>
        </p:spPr>
      </p:pic>
      <p:pic>
        <p:nvPicPr>
          <p:cNvPr id="141" name="Shape 141"/>
          <p:cNvPicPr preferRelativeResize="0"/>
          <p:nvPr/>
        </p:nvPicPr>
        <p:blipFill rotWithShape="1">
          <a:blip r:embed="rId5">
            <a:alphaModFix/>
          </a:blip>
          <a:srcRect/>
          <a:stretch/>
        </p:blipFill>
        <p:spPr>
          <a:xfrm>
            <a:off x="5410200" y="3200400"/>
            <a:ext cx="1066799" cy="990599"/>
          </a:xfrm>
          <a:prstGeom prst="rect">
            <a:avLst/>
          </a:prstGeom>
          <a:noFill/>
          <a:ln>
            <a:noFill/>
          </a:ln>
        </p:spPr>
      </p:pic>
      <p:pic>
        <p:nvPicPr>
          <p:cNvPr id="142" name="Shape 142"/>
          <p:cNvPicPr preferRelativeResize="0"/>
          <p:nvPr/>
        </p:nvPicPr>
        <p:blipFill rotWithShape="1">
          <a:blip r:embed="rId6">
            <a:alphaModFix/>
          </a:blip>
          <a:srcRect/>
          <a:stretch/>
        </p:blipFill>
        <p:spPr>
          <a:xfrm>
            <a:off x="6553200" y="2895600"/>
            <a:ext cx="1228724" cy="1304924"/>
          </a:xfrm>
          <a:prstGeom prst="rect">
            <a:avLst/>
          </a:prstGeom>
          <a:noFill/>
          <a:ln>
            <a:noFill/>
          </a:ln>
        </p:spPr>
      </p:pic>
      <p:pic>
        <p:nvPicPr>
          <p:cNvPr id="143" name="Shape 143"/>
          <p:cNvPicPr preferRelativeResize="0"/>
          <p:nvPr/>
        </p:nvPicPr>
        <p:blipFill rotWithShape="1">
          <a:blip r:embed="rId7">
            <a:alphaModFix/>
          </a:blip>
          <a:srcRect/>
          <a:stretch/>
        </p:blipFill>
        <p:spPr>
          <a:xfrm>
            <a:off x="7848600" y="2133600"/>
            <a:ext cx="1143000" cy="1990724"/>
          </a:xfrm>
          <a:prstGeom prst="rect">
            <a:avLst/>
          </a:prstGeom>
          <a:noFill/>
          <a:ln>
            <a:noFill/>
          </a:ln>
        </p:spPr>
      </p:pic>
      <p:pic>
        <p:nvPicPr>
          <p:cNvPr id="144" name="Shape 144"/>
          <p:cNvPicPr preferRelativeResize="0"/>
          <p:nvPr/>
        </p:nvPicPr>
        <p:blipFill rotWithShape="1">
          <a:blip r:embed="rId8">
            <a:alphaModFix/>
          </a:blip>
          <a:srcRect/>
          <a:stretch/>
        </p:blipFill>
        <p:spPr>
          <a:xfrm>
            <a:off x="6248400" y="4267200"/>
            <a:ext cx="1371599" cy="1295400"/>
          </a:xfrm>
          <a:prstGeom prst="rect">
            <a:avLst/>
          </a:prstGeom>
          <a:noFill/>
          <a:ln>
            <a:noFill/>
          </a:ln>
        </p:spPr>
      </p:pic>
      <p:pic>
        <p:nvPicPr>
          <p:cNvPr id="145" name="Shape 145"/>
          <p:cNvPicPr preferRelativeResize="0"/>
          <p:nvPr/>
        </p:nvPicPr>
        <p:blipFill rotWithShape="1">
          <a:blip r:embed="rId9">
            <a:alphaModFix/>
          </a:blip>
          <a:srcRect/>
          <a:stretch/>
        </p:blipFill>
        <p:spPr>
          <a:xfrm>
            <a:off x="7239000" y="5972175"/>
            <a:ext cx="1904999" cy="885825"/>
          </a:xfrm>
          <a:prstGeom prst="rect">
            <a:avLst/>
          </a:prstGeom>
          <a:noFill/>
          <a:ln>
            <a:noFill/>
          </a:ln>
        </p:spPr>
      </p:pic>
      <p:pic>
        <p:nvPicPr>
          <p:cNvPr id="146" name="Shape 146"/>
          <p:cNvPicPr preferRelativeResize="0"/>
          <p:nvPr/>
        </p:nvPicPr>
        <p:blipFill rotWithShape="1">
          <a:blip r:embed="rId10">
            <a:alphaModFix/>
          </a:blip>
          <a:srcRect/>
          <a:stretch/>
        </p:blipFill>
        <p:spPr>
          <a:xfrm>
            <a:off x="7696200" y="4267200"/>
            <a:ext cx="1295400" cy="1609725"/>
          </a:xfrm>
          <a:prstGeom prst="rect">
            <a:avLst/>
          </a:prstGeom>
          <a:noFill/>
          <a:ln>
            <a:noFill/>
          </a:ln>
        </p:spPr>
      </p:pic>
      <p:pic>
        <p:nvPicPr>
          <p:cNvPr id="147" name="Shape 147"/>
          <p:cNvPicPr preferRelativeResize="0"/>
          <p:nvPr/>
        </p:nvPicPr>
        <p:blipFill rotWithShape="1">
          <a:blip r:embed="rId11">
            <a:alphaModFix/>
          </a:blip>
          <a:srcRect/>
          <a:stretch/>
        </p:blipFill>
        <p:spPr>
          <a:xfrm>
            <a:off x="7696200" y="457200"/>
            <a:ext cx="1143000" cy="1371599"/>
          </a:xfrm>
          <a:prstGeom prst="rect">
            <a:avLst/>
          </a:prstGeom>
          <a:noFill/>
          <a:ln>
            <a:noFill/>
          </a:ln>
        </p:spPr>
      </p:pic>
      <p:pic>
        <p:nvPicPr>
          <p:cNvPr id="148" name="Shape 148"/>
          <p:cNvPicPr preferRelativeResize="0"/>
          <p:nvPr/>
        </p:nvPicPr>
        <p:blipFill rotWithShape="1">
          <a:blip r:embed="rId12">
            <a:alphaModFix/>
          </a:blip>
          <a:srcRect/>
          <a:stretch/>
        </p:blipFill>
        <p:spPr>
          <a:xfrm>
            <a:off x="4953000" y="685800"/>
            <a:ext cx="2590800" cy="1219199"/>
          </a:xfrm>
          <a:prstGeom prst="rect">
            <a:avLst/>
          </a:prstGeom>
          <a:noFill/>
          <a:ln>
            <a:noFill/>
          </a:ln>
        </p:spPr>
      </p:pic>
      <p:pic>
        <p:nvPicPr>
          <p:cNvPr id="149" name="Shape 149"/>
          <p:cNvPicPr preferRelativeResize="0"/>
          <p:nvPr/>
        </p:nvPicPr>
        <p:blipFill rotWithShape="1">
          <a:blip r:embed="rId13">
            <a:alphaModFix/>
          </a:blip>
          <a:srcRect/>
          <a:stretch/>
        </p:blipFill>
        <p:spPr>
          <a:xfrm>
            <a:off x="4953000" y="5562600"/>
            <a:ext cx="2209799" cy="12954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0"/>
            <a:ext cx="8229600" cy="63976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0" i="0" u="none" strike="noStrike" cap="none" baseline="0" dirty="0">
                <a:solidFill>
                  <a:schemeClr val="dk1"/>
                </a:solidFill>
                <a:latin typeface="Calibri"/>
                <a:ea typeface="Calibri"/>
                <a:cs typeface="Calibri"/>
                <a:sym typeface="Calibri"/>
              </a:rPr>
              <a:t>Constitutional Amendments</a:t>
            </a:r>
          </a:p>
        </p:txBody>
      </p:sp>
      <p:sp>
        <p:nvSpPr>
          <p:cNvPr id="164" name="Shape 164"/>
          <p:cNvSpPr txBox="1">
            <a:spLocks noGrp="1"/>
          </p:cNvSpPr>
          <p:nvPr>
            <p:ph type="body" idx="1"/>
          </p:nvPr>
        </p:nvSpPr>
        <p:spPr>
          <a:xfrm>
            <a:off x="0" y="762000"/>
            <a:ext cx="8839199" cy="58674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Questrial"/>
              <a:buNone/>
            </a:pPr>
            <a:r>
              <a:rPr lang="en-US" sz="2200" b="1" i="0" u="none" strike="noStrike" cap="none" baseline="0" dirty="0">
                <a:solidFill>
                  <a:schemeClr val="dk1"/>
                </a:solidFill>
                <a:latin typeface="Questrial"/>
                <a:ea typeface="Questrial"/>
                <a:cs typeface="Questrial"/>
                <a:sym typeface="Questrial"/>
              </a:rPr>
              <a:t>    </a:t>
            </a:r>
            <a:r>
              <a:rPr lang="en-US" sz="1700" b="1" i="0" u="sng" strike="noStrike" cap="none" baseline="0" dirty="0">
                <a:solidFill>
                  <a:schemeClr val="dk1"/>
                </a:solidFill>
                <a:latin typeface="Arial"/>
                <a:ea typeface="Arial"/>
                <a:cs typeface="Arial"/>
                <a:sym typeface="Arial"/>
              </a:rPr>
              <a:t>13</a:t>
            </a:r>
            <a:r>
              <a:rPr lang="en-US" sz="1700" b="1" i="0" u="sng" strike="noStrike" cap="none" baseline="30000" dirty="0">
                <a:solidFill>
                  <a:schemeClr val="dk1"/>
                </a:solidFill>
                <a:latin typeface="Arial"/>
                <a:ea typeface="Arial"/>
                <a:cs typeface="Arial"/>
                <a:sym typeface="Arial"/>
              </a:rPr>
              <a:t>th</a:t>
            </a:r>
            <a:r>
              <a:rPr lang="en-US" sz="1700" b="1" i="0" u="sng" strike="noStrike" cap="none" baseline="0" dirty="0">
                <a:solidFill>
                  <a:schemeClr val="dk1"/>
                </a:solidFill>
                <a:latin typeface="Arial"/>
                <a:ea typeface="Arial"/>
                <a:cs typeface="Arial"/>
                <a:sym typeface="Arial"/>
              </a:rPr>
              <a:t> Amendment</a:t>
            </a:r>
            <a:r>
              <a:rPr lang="en-US" sz="1700" b="1" i="0" u="none" strike="noStrike" cap="none" baseline="0" dirty="0">
                <a:solidFill>
                  <a:schemeClr val="dk1"/>
                </a:solidFill>
                <a:latin typeface="Arial"/>
                <a:ea typeface="Arial"/>
                <a:cs typeface="Arial"/>
                <a:sym typeface="Arial"/>
              </a:rPr>
              <a:t>- </a:t>
            </a:r>
            <a:r>
              <a:rPr lang="en-US" sz="1700" b="0" i="0" u="none" strike="noStrike" cap="none" baseline="0" dirty="0">
                <a:solidFill>
                  <a:schemeClr val="dk1"/>
                </a:solidFill>
                <a:latin typeface="Arial"/>
                <a:ea typeface="Arial"/>
                <a:cs typeface="Arial"/>
                <a:sym typeface="Arial"/>
              </a:rPr>
              <a:t>Anti-Slavery [forbids slavery in the U.S. for any reason]</a:t>
            </a:r>
            <a:r>
              <a:rPr lang="en-US" sz="1700" b="1" i="0" u="none" strike="noStrike" cap="none" baseline="0" dirty="0">
                <a:solidFill>
                  <a:schemeClr val="dk1"/>
                </a:solidFill>
                <a:latin typeface="Arial"/>
                <a:ea typeface="Arial"/>
                <a:cs typeface="Arial"/>
                <a:sym typeface="Arial"/>
              </a:rPr>
              <a:t/>
            </a:r>
            <a:br>
              <a:rPr lang="en-US" sz="1700" b="1" i="0" u="none" strike="noStrike" cap="none" baseline="0" dirty="0">
                <a:solidFill>
                  <a:schemeClr val="dk1"/>
                </a:solidFill>
                <a:latin typeface="Arial"/>
                <a:ea typeface="Arial"/>
                <a:cs typeface="Arial"/>
                <a:sym typeface="Arial"/>
              </a:rPr>
            </a:br>
            <a:endParaRPr lang="en-US" sz="1700" b="1" i="0" u="none" strike="noStrike" cap="none" baseline="0" dirty="0">
              <a:solidFill>
                <a:schemeClr val="dk1"/>
              </a:solidFill>
              <a:latin typeface="Arial"/>
              <a:ea typeface="Arial"/>
              <a:cs typeface="Arial"/>
              <a:sym typeface="Arial"/>
            </a:endParaRPr>
          </a:p>
          <a:p>
            <a:pPr marL="342900" marR="0" lvl="0" indent="-342900" algn="l" rtl="0">
              <a:lnSpc>
                <a:spcPct val="100000"/>
              </a:lnSpc>
              <a:spcBef>
                <a:spcPts val="340"/>
              </a:spcBef>
              <a:spcAft>
                <a:spcPts val="0"/>
              </a:spcAft>
              <a:buClr>
                <a:schemeClr val="dk1"/>
              </a:buClr>
              <a:buSzPct val="25000"/>
              <a:buFont typeface="Arial"/>
              <a:buNone/>
            </a:pPr>
            <a:r>
              <a:rPr lang="en-US" sz="1700" b="1" i="0" u="none" strike="noStrike" cap="none" baseline="0" dirty="0">
                <a:solidFill>
                  <a:schemeClr val="dk1"/>
                </a:solidFill>
                <a:latin typeface="Arial"/>
                <a:ea typeface="Arial"/>
                <a:cs typeface="Arial"/>
                <a:sym typeface="Arial"/>
              </a:rPr>
              <a:t>    </a:t>
            </a:r>
            <a:r>
              <a:rPr lang="en-US" sz="1700" b="1" i="0" u="sng" strike="noStrike" cap="none" baseline="0" dirty="0">
                <a:solidFill>
                  <a:schemeClr val="dk1"/>
                </a:solidFill>
                <a:latin typeface="Arial"/>
                <a:ea typeface="Arial"/>
                <a:cs typeface="Arial"/>
                <a:sym typeface="Arial"/>
              </a:rPr>
              <a:t>14</a:t>
            </a:r>
            <a:r>
              <a:rPr lang="en-US" sz="1700" b="1" i="0" u="sng" strike="noStrike" cap="none" baseline="30000" dirty="0">
                <a:solidFill>
                  <a:schemeClr val="dk1"/>
                </a:solidFill>
                <a:latin typeface="Arial"/>
                <a:ea typeface="Arial"/>
                <a:cs typeface="Arial"/>
                <a:sym typeface="Arial"/>
              </a:rPr>
              <a:t>th</a:t>
            </a:r>
            <a:r>
              <a:rPr lang="en-US" sz="1700" b="1" i="0" u="sng" strike="noStrike" cap="none" baseline="0" dirty="0">
                <a:solidFill>
                  <a:schemeClr val="dk1"/>
                </a:solidFill>
                <a:latin typeface="Arial"/>
                <a:ea typeface="Arial"/>
                <a:cs typeface="Arial"/>
                <a:sym typeface="Arial"/>
              </a:rPr>
              <a:t> Amendment</a:t>
            </a:r>
            <a:r>
              <a:rPr lang="en-US" sz="1700" b="1" i="0" u="none" strike="noStrike" cap="none" baseline="0" dirty="0">
                <a:solidFill>
                  <a:schemeClr val="dk1"/>
                </a:solidFill>
                <a:latin typeface="Arial"/>
                <a:ea typeface="Arial"/>
                <a:cs typeface="Arial"/>
                <a:sym typeface="Arial"/>
              </a:rPr>
              <a:t>- </a:t>
            </a:r>
            <a:r>
              <a:rPr lang="en-US" sz="1700" b="0" i="0" u="none" strike="noStrike" cap="none" baseline="0" dirty="0">
                <a:solidFill>
                  <a:schemeClr val="dk1"/>
                </a:solidFill>
                <a:latin typeface="Arial"/>
                <a:ea typeface="Arial"/>
                <a:cs typeface="Arial"/>
                <a:sym typeface="Arial"/>
              </a:rPr>
              <a:t>Due Process and Equal Protection Under the Law Clause</a:t>
            </a:r>
            <a:r>
              <a:rPr lang="en-US" sz="1700" b="1" i="0" u="none" strike="noStrike" cap="none" baseline="0" dirty="0">
                <a:solidFill>
                  <a:schemeClr val="dk1"/>
                </a:solidFill>
                <a:latin typeface="Arial"/>
                <a:ea typeface="Arial"/>
                <a:cs typeface="Arial"/>
                <a:sym typeface="Arial"/>
              </a:rPr>
              <a:t/>
            </a:r>
            <a:br>
              <a:rPr lang="en-US" sz="1700" b="1" i="0" u="none" strike="noStrike" cap="none" baseline="0" dirty="0">
                <a:solidFill>
                  <a:schemeClr val="dk1"/>
                </a:solidFill>
                <a:latin typeface="Arial"/>
                <a:ea typeface="Arial"/>
                <a:cs typeface="Arial"/>
                <a:sym typeface="Arial"/>
              </a:rPr>
            </a:br>
            <a:endParaRPr lang="en-US" sz="1700" b="1" i="0" u="none" strike="noStrike" cap="none" baseline="0" dirty="0">
              <a:solidFill>
                <a:schemeClr val="dk1"/>
              </a:solidFill>
              <a:latin typeface="Arial"/>
              <a:ea typeface="Arial"/>
              <a:cs typeface="Arial"/>
              <a:sym typeface="Arial"/>
            </a:endParaRPr>
          </a:p>
          <a:p>
            <a:pPr marL="342900" marR="0" lvl="0" indent="-342900" algn="l" rtl="0">
              <a:lnSpc>
                <a:spcPct val="100000"/>
              </a:lnSpc>
              <a:spcBef>
                <a:spcPts val="340"/>
              </a:spcBef>
              <a:spcAft>
                <a:spcPts val="0"/>
              </a:spcAft>
              <a:buClr>
                <a:schemeClr val="dk1"/>
              </a:buClr>
              <a:buSzPct val="25000"/>
              <a:buFont typeface="Arial"/>
              <a:buNone/>
            </a:pPr>
            <a:r>
              <a:rPr lang="en-US" sz="1700" b="1" i="0" u="none" strike="noStrike" cap="none" baseline="0" dirty="0">
                <a:solidFill>
                  <a:schemeClr val="dk1"/>
                </a:solidFill>
                <a:latin typeface="Arial"/>
                <a:ea typeface="Arial"/>
                <a:cs typeface="Arial"/>
                <a:sym typeface="Arial"/>
              </a:rPr>
              <a:t>    </a:t>
            </a:r>
            <a:r>
              <a:rPr lang="en-US" sz="1700" b="1" i="0" u="sng" strike="noStrike" cap="none" baseline="0" dirty="0">
                <a:solidFill>
                  <a:schemeClr val="dk1"/>
                </a:solidFill>
                <a:latin typeface="Arial"/>
                <a:ea typeface="Arial"/>
                <a:cs typeface="Arial"/>
                <a:sym typeface="Arial"/>
              </a:rPr>
              <a:t>15</a:t>
            </a:r>
            <a:r>
              <a:rPr lang="en-US" sz="1700" b="1" i="0" u="sng" strike="noStrike" cap="none" baseline="30000" dirty="0">
                <a:solidFill>
                  <a:schemeClr val="dk1"/>
                </a:solidFill>
                <a:latin typeface="Arial"/>
                <a:ea typeface="Arial"/>
                <a:cs typeface="Arial"/>
                <a:sym typeface="Arial"/>
              </a:rPr>
              <a:t>th</a:t>
            </a:r>
            <a:r>
              <a:rPr lang="en-US" sz="1700" b="1" i="0" u="sng" strike="noStrike" cap="none" baseline="0" dirty="0">
                <a:solidFill>
                  <a:schemeClr val="dk1"/>
                </a:solidFill>
                <a:latin typeface="Arial"/>
                <a:ea typeface="Arial"/>
                <a:cs typeface="Arial"/>
                <a:sym typeface="Arial"/>
              </a:rPr>
              <a:t> Amendment</a:t>
            </a:r>
            <a:r>
              <a:rPr lang="en-US" sz="1700" b="1" i="0" u="none" strike="noStrike" cap="none" baseline="0" dirty="0">
                <a:solidFill>
                  <a:schemeClr val="dk1"/>
                </a:solidFill>
                <a:latin typeface="Arial"/>
                <a:ea typeface="Arial"/>
                <a:cs typeface="Arial"/>
                <a:sym typeface="Arial"/>
              </a:rPr>
              <a:t>- </a:t>
            </a:r>
            <a:r>
              <a:rPr lang="en-US" sz="1700" b="0" i="0" u="none" strike="noStrike" cap="none" baseline="0" dirty="0">
                <a:solidFill>
                  <a:schemeClr val="dk1"/>
                </a:solidFill>
                <a:latin typeface="Arial"/>
                <a:ea typeface="Arial"/>
                <a:cs typeface="Arial"/>
                <a:sym typeface="Arial"/>
              </a:rPr>
              <a:t>Right to vote cannot be deprived based on race, color or previous slavery</a:t>
            </a:r>
            <a:r>
              <a:rPr lang="en-US" sz="1700" b="1" i="0" u="none" strike="noStrike" cap="none" baseline="0" dirty="0">
                <a:solidFill>
                  <a:schemeClr val="dk1"/>
                </a:solidFill>
                <a:latin typeface="Arial"/>
                <a:ea typeface="Arial"/>
                <a:cs typeface="Arial"/>
                <a:sym typeface="Arial"/>
              </a:rPr>
              <a:t/>
            </a:r>
            <a:br>
              <a:rPr lang="en-US" sz="1700" b="1" i="0" u="none" strike="noStrike" cap="none" baseline="0" dirty="0">
                <a:solidFill>
                  <a:schemeClr val="dk1"/>
                </a:solidFill>
                <a:latin typeface="Arial"/>
                <a:ea typeface="Arial"/>
                <a:cs typeface="Arial"/>
                <a:sym typeface="Arial"/>
              </a:rPr>
            </a:br>
            <a:endParaRPr lang="en-US" sz="1700" b="1" i="0" u="none" strike="noStrike" cap="none" baseline="0" dirty="0">
              <a:solidFill>
                <a:schemeClr val="dk1"/>
              </a:solidFill>
              <a:latin typeface="Arial"/>
              <a:ea typeface="Arial"/>
              <a:cs typeface="Arial"/>
              <a:sym typeface="Arial"/>
            </a:endParaRPr>
          </a:p>
          <a:p>
            <a:pPr marL="342900" marR="0" lvl="0" indent="-342900" algn="l" rtl="0">
              <a:lnSpc>
                <a:spcPct val="100000"/>
              </a:lnSpc>
              <a:spcBef>
                <a:spcPts val="340"/>
              </a:spcBef>
              <a:spcAft>
                <a:spcPts val="0"/>
              </a:spcAft>
              <a:buClr>
                <a:schemeClr val="dk1"/>
              </a:buClr>
              <a:buSzPct val="25000"/>
              <a:buFont typeface="Arial"/>
              <a:buNone/>
            </a:pPr>
            <a:r>
              <a:rPr lang="en-US" sz="1700" b="1" i="0" u="none" strike="noStrike" cap="none" baseline="0" dirty="0">
                <a:solidFill>
                  <a:schemeClr val="dk1"/>
                </a:solidFill>
                <a:latin typeface="Arial"/>
                <a:ea typeface="Arial"/>
                <a:cs typeface="Arial"/>
                <a:sym typeface="Arial"/>
              </a:rPr>
              <a:t>    </a:t>
            </a:r>
            <a:r>
              <a:rPr lang="en-US" sz="1700" b="1" i="0" u="sng" strike="noStrike" cap="none" baseline="0" dirty="0">
                <a:solidFill>
                  <a:schemeClr val="dk1"/>
                </a:solidFill>
                <a:latin typeface="Arial"/>
                <a:ea typeface="Arial"/>
                <a:cs typeface="Arial"/>
                <a:sym typeface="Arial"/>
              </a:rPr>
              <a:t>16</a:t>
            </a:r>
            <a:r>
              <a:rPr lang="en-US" sz="1700" b="1" i="0" u="sng" strike="noStrike" cap="none" baseline="30000" dirty="0">
                <a:solidFill>
                  <a:schemeClr val="dk1"/>
                </a:solidFill>
                <a:latin typeface="Arial"/>
                <a:ea typeface="Arial"/>
                <a:cs typeface="Arial"/>
                <a:sym typeface="Arial"/>
              </a:rPr>
              <a:t>th</a:t>
            </a:r>
            <a:r>
              <a:rPr lang="en-US" sz="1700" b="1" i="0" u="sng" strike="noStrike" cap="none" baseline="0" dirty="0">
                <a:solidFill>
                  <a:schemeClr val="dk1"/>
                </a:solidFill>
                <a:latin typeface="Arial"/>
                <a:ea typeface="Arial"/>
                <a:cs typeface="Arial"/>
                <a:sym typeface="Arial"/>
              </a:rPr>
              <a:t> Amendment</a:t>
            </a:r>
            <a:r>
              <a:rPr lang="en-US" sz="1700" b="1" i="0" u="none" strike="noStrike" cap="none" baseline="0" dirty="0">
                <a:solidFill>
                  <a:schemeClr val="dk1"/>
                </a:solidFill>
                <a:latin typeface="Arial"/>
                <a:ea typeface="Arial"/>
                <a:cs typeface="Arial"/>
                <a:sym typeface="Arial"/>
              </a:rPr>
              <a:t>- </a:t>
            </a:r>
            <a:r>
              <a:rPr lang="en-US" sz="1700" b="0" i="0" u="none" strike="noStrike" cap="none" baseline="0" dirty="0">
                <a:solidFill>
                  <a:schemeClr val="dk1"/>
                </a:solidFill>
                <a:latin typeface="Arial"/>
                <a:ea typeface="Arial"/>
                <a:cs typeface="Arial"/>
                <a:sym typeface="Arial"/>
              </a:rPr>
              <a:t>Income Tax</a:t>
            </a:r>
            <a:r>
              <a:rPr lang="en-US" sz="1700" b="1" i="0" u="none" strike="noStrike" cap="none" baseline="0" dirty="0">
                <a:solidFill>
                  <a:schemeClr val="dk1"/>
                </a:solidFill>
                <a:latin typeface="Arial"/>
                <a:ea typeface="Arial"/>
                <a:cs typeface="Arial"/>
                <a:sym typeface="Arial"/>
              </a:rPr>
              <a:t/>
            </a:r>
            <a:br>
              <a:rPr lang="en-US" sz="1700" b="1" i="0" u="none" strike="noStrike" cap="none" baseline="0" dirty="0">
                <a:solidFill>
                  <a:schemeClr val="dk1"/>
                </a:solidFill>
                <a:latin typeface="Arial"/>
                <a:ea typeface="Arial"/>
                <a:cs typeface="Arial"/>
                <a:sym typeface="Arial"/>
              </a:rPr>
            </a:br>
            <a:endParaRPr lang="en-US" sz="1700" b="1" i="0" u="none" strike="noStrike" cap="none" baseline="0" dirty="0">
              <a:solidFill>
                <a:schemeClr val="dk1"/>
              </a:solidFill>
              <a:latin typeface="Arial"/>
              <a:ea typeface="Arial"/>
              <a:cs typeface="Arial"/>
              <a:sym typeface="Arial"/>
            </a:endParaRPr>
          </a:p>
          <a:p>
            <a:pPr marL="342900" marR="0" lvl="0" indent="-342900" algn="l" rtl="0">
              <a:lnSpc>
                <a:spcPct val="100000"/>
              </a:lnSpc>
              <a:spcBef>
                <a:spcPts val="340"/>
              </a:spcBef>
              <a:spcAft>
                <a:spcPts val="0"/>
              </a:spcAft>
              <a:buClr>
                <a:schemeClr val="dk1"/>
              </a:buClr>
              <a:buSzPct val="25000"/>
              <a:buFont typeface="Arial"/>
              <a:buNone/>
            </a:pPr>
            <a:r>
              <a:rPr lang="en-US" sz="1700" b="1" i="0" u="none" strike="noStrike" cap="none" baseline="0" dirty="0">
                <a:solidFill>
                  <a:schemeClr val="dk1"/>
                </a:solidFill>
                <a:latin typeface="Arial"/>
                <a:ea typeface="Arial"/>
                <a:cs typeface="Arial"/>
                <a:sym typeface="Arial"/>
              </a:rPr>
              <a:t>    </a:t>
            </a:r>
            <a:r>
              <a:rPr lang="en-US" sz="1700" b="1" i="0" u="sng" strike="noStrike" cap="none" baseline="0" dirty="0">
                <a:solidFill>
                  <a:schemeClr val="dk1"/>
                </a:solidFill>
                <a:latin typeface="Arial"/>
                <a:ea typeface="Arial"/>
                <a:cs typeface="Arial"/>
                <a:sym typeface="Arial"/>
              </a:rPr>
              <a:t>18</a:t>
            </a:r>
            <a:r>
              <a:rPr lang="en-US" sz="1700" b="1" i="0" u="sng" strike="noStrike" cap="none" baseline="30000" dirty="0">
                <a:solidFill>
                  <a:schemeClr val="dk1"/>
                </a:solidFill>
                <a:latin typeface="Arial"/>
                <a:ea typeface="Arial"/>
                <a:cs typeface="Arial"/>
                <a:sym typeface="Arial"/>
              </a:rPr>
              <a:t>th</a:t>
            </a:r>
            <a:r>
              <a:rPr lang="en-US" sz="1700" b="1" i="0" u="sng" strike="noStrike" cap="none" baseline="0" dirty="0">
                <a:solidFill>
                  <a:schemeClr val="dk1"/>
                </a:solidFill>
                <a:latin typeface="Arial"/>
                <a:ea typeface="Arial"/>
                <a:cs typeface="Arial"/>
                <a:sym typeface="Arial"/>
              </a:rPr>
              <a:t> Amendment</a:t>
            </a:r>
            <a:r>
              <a:rPr lang="en-US" sz="1700" b="1" i="0" u="none" strike="noStrike" cap="none" baseline="0" dirty="0">
                <a:solidFill>
                  <a:schemeClr val="dk1"/>
                </a:solidFill>
                <a:latin typeface="Arial"/>
                <a:ea typeface="Arial"/>
                <a:cs typeface="Arial"/>
                <a:sym typeface="Arial"/>
              </a:rPr>
              <a:t>- </a:t>
            </a:r>
            <a:r>
              <a:rPr lang="en-US" sz="1700" b="0" i="0" u="none" strike="noStrike" cap="none" baseline="0" dirty="0">
                <a:solidFill>
                  <a:schemeClr val="dk1"/>
                </a:solidFill>
                <a:latin typeface="Arial"/>
                <a:ea typeface="Arial"/>
                <a:cs typeface="Arial"/>
                <a:sym typeface="Arial"/>
              </a:rPr>
              <a:t>Prohibited making, having, selling and using drinking alcohol</a:t>
            </a:r>
            <a:r>
              <a:rPr lang="en-US" sz="1700" b="1" i="0" u="none" strike="noStrike" cap="none" baseline="0" dirty="0">
                <a:solidFill>
                  <a:schemeClr val="dk1"/>
                </a:solidFill>
                <a:latin typeface="Arial"/>
                <a:ea typeface="Arial"/>
                <a:cs typeface="Arial"/>
                <a:sym typeface="Arial"/>
              </a:rPr>
              <a:t/>
            </a:r>
            <a:br>
              <a:rPr lang="en-US" sz="1700" b="1" i="0" u="none" strike="noStrike" cap="none" baseline="0" dirty="0">
                <a:solidFill>
                  <a:schemeClr val="dk1"/>
                </a:solidFill>
                <a:latin typeface="Arial"/>
                <a:ea typeface="Arial"/>
                <a:cs typeface="Arial"/>
                <a:sym typeface="Arial"/>
              </a:rPr>
            </a:br>
            <a:endParaRPr lang="en-US" sz="1700" b="1" i="0" u="none" strike="noStrike" cap="none" baseline="0" dirty="0">
              <a:solidFill>
                <a:schemeClr val="dk1"/>
              </a:solidFill>
              <a:latin typeface="Arial"/>
              <a:ea typeface="Arial"/>
              <a:cs typeface="Arial"/>
              <a:sym typeface="Arial"/>
            </a:endParaRPr>
          </a:p>
          <a:p>
            <a:pPr marL="342900" marR="0" lvl="0" indent="-342900" algn="l" rtl="0">
              <a:lnSpc>
                <a:spcPct val="100000"/>
              </a:lnSpc>
              <a:spcBef>
                <a:spcPts val="340"/>
              </a:spcBef>
              <a:spcAft>
                <a:spcPts val="0"/>
              </a:spcAft>
              <a:buClr>
                <a:schemeClr val="dk1"/>
              </a:buClr>
              <a:buSzPct val="25000"/>
              <a:buFont typeface="Arial"/>
              <a:buNone/>
            </a:pPr>
            <a:r>
              <a:rPr lang="en-US" sz="1700" b="1" i="0" u="none" strike="noStrike" cap="none" baseline="0" dirty="0">
                <a:solidFill>
                  <a:schemeClr val="dk1"/>
                </a:solidFill>
                <a:latin typeface="Arial"/>
                <a:ea typeface="Arial"/>
                <a:cs typeface="Arial"/>
                <a:sym typeface="Arial"/>
              </a:rPr>
              <a:t>    </a:t>
            </a:r>
            <a:r>
              <a:rPr lang="en-US" sz="1700" b="1" i="0" u="sng" strike="noStrike" cap="none" baseline="0" dirty="0">
                <a:solidFill>
                  <a:schemeClr val="dk1"/>
                </a:solidFill>
                <a:latin typeface="Arial"/>
                <a:ea typeface="Arial"/>
                <a:cs typeface="Arial"/>
                <a:sym typeface="Arial"/>
              </a:rPr>
              <a:t>19</a:t>
            </a:r>
            <a:r>
              <a:rPr lang="en-US" sz="1700" b="1" i="0" u="sng" strike="noStrike" cap="none" baseline="30000" dirty="0">
                <a:solidFill>
                  <a:schemeClr val="dk1"/>
                </a:solidFill>
                <a:latin typeface="Arial"/>
                <a:ea typeface="Arial"/>
                <a:cs typeface="Arial"/>
                <a:sym typeface="Arial"/>
              </a:rPr>
              <a:t>th</a:t>
            </a:r>
            <a:r>
              <a:rPr lang="en-US" sz="1700" b="1" i="0" u="sng" strike="noStrike" cap="none" baseline="0" dirty="0">
                <a:solidFill>
                  <a:schemeClr val="dk1"/>
                </a:solidFill>
                <a:latin typeface="Arial"/>
                <a:ea typeface="Arial"/>
                <a:cs typeface="Arial"/>
                <a:sym typeface="Arial"/>
              </a:rPr>
              <a:t> Amendment</a:t>
            </a:r>
            <a:r>
              <a:rPr lang="en-US" sz="1700" b="1" i="0" u="none" strike="noStrike" cap="none" baseline="0" dirty="0">
                <a:solidFill>
                  <a:schemeClr val="dk1"/>
                </a:solidFill>
                <a:latin typeface="Arial"/>
                <a:ea typeface="Arial"/>
                <a:cs typeface="Arial"/>
                <a:sym typeface="Arial"/>
              </a:rPr>
              <a:t>- </a:t>
            </a:r>
            <a:r>
              <a:rPr lang="en-US" sz="1700" b="0" i="0" u="none" strike="noStrike" cap="none" baseline="0" dirty="0">
                <a:solidFill>
                  <a:schemeClr val="dk1"/>
                </a:solidFill>
                <a:latin typeface="Arial"/>
                <a:ea typeface="Arial"/>
                <a:cs typeface="Arial"/>
                <a:sym typeface="Arial"/>
              </a:rPr>
              <a:t>Right of women to vote</a:t>
            </a:r>
            <a:r>
              <a:rPr lang="en-US" sz="1700" b="1" i="0" u="none" strike="noStrike" cap="none" baseline="0" dirty="0">
                <a:solidFill>
                  <a:schemeClr val="dk1"/>
                </a:solidFill>
                <a:latin typeface="Arial"/>
                <a:ea typeface="Arial"/>
                <a:cs typeface="Arial"/>
                <a:sym typeface="Arial"/>
              </a:rPr>
              <a:t/>
            </a:r>
            <a:br>
              <a:rPr lang="en-US" sz="1700" b="1" i="0" u="none" strike="noStrike" cap="none" baseline="0" dirty="0">
                <a:solidFill>
                  <a:schemeClr val="dk1"/>
                </a:solidFill>
                <a:latin typeface="Arial"/>
                <a:ea typeface="Arial"/>
                <a:cs typeface="Arial"/>
                <a:sym typeface="Arial"/>
              </a:rPr>
            </a:br>
            <a:endParaRPr lang="en-US" sz="1700" b="1" i="0" u="none" strike="noStrike" cap="none" baseline="0" dirty="0">
              <a:solidFill>
                <a:schemeClr val="dk1"/>
              </a:solidFill>
              <a:latin typeface="Arial"/>
              <a:ea typeface="Arial"/>
              <a:cs typeface="Arial"/>
              <a:sym typeface="Arial"/>
            </a:endParaRPr>
          </a:p>
          <a:p>
            <a:pPr marL="342900" marR="0" lvl="0" indent="-342900" algn="l" rtl="0">
              <a:lnSpc>
                <a:spcPct val="100000"/>
              </a:lnSpc>
              <a:spcBef>
                <a:spcPts val="340"/>
              </a:spcBef>
              <a:spcAft>
                <a:spcPts val="0"/>
              </a:spcAft>
              <a:buClr>
                <a:schemeClr val="dk1"/>
              </a:buClr>
              <a:buSzPct val="25000"/>
              <a:buFont typeface="Arial"/>
              <a:buNone/>
            </a:pPr>
            <a:r>
              <a:rPr lang="en-US" sz="1700" b="1" i="0" u="none" strike="noStrike" cap="none" baseline="0" dirty="0">
                <a:solidFill>
                  <a:schemeClr val="dk1"/>
                </a:solidFill>
                <a:latin typeface="Arial"/>
                <a:ea typeface="Arial"/>
                <a:cs typeface="Arial"/>
                <a:sym typeface="Arial"/>
              </a:rPr>
              <a:t>    </a:t>
            </a:r>
            <a:r>
              <a:rPr lang="en-US" sz="1700" b="1" i="0" u="sng" strike="noStrike" cap="none" baseline="0" dirty="0">
                <a:solidFill>
                  <a:schemeClr val="dk1"/>
                </a:solidFill>
                <a:latin typeface="Arial"/>
                <a:ea typeface="Arial"/>
                <a:cs typeface="Arial"/>
                <a:sym typeface="Arial"/>
              </a:rPr>
              <a:t>21</a:t>
            </a:r>
            <a:r>
              <a:rPr lang="en-US" sz="1700" b="1" i="0" u="sng" strike="noStrike" cap="none" baseline="30000" dirty="0">
                <a:solidFill>
                  <a:schemeClr val="dk1"/>
                </a:solidFill>
                <a:latin typeface="Arial"/>
                <a:ea typeface="Arial"/>
                <a:cs typeface="Arial"/>
                <a:sym typeface="Arial"/>
              </a:rPr>
              <a:t>st</a:t>
            </a:r>
            <a:r>
              <a:rPr lang="en-US" sz="1700" b="1" i="0" u="sng" strike="noStrike" cap="none" baseline="0" dirty="0">
                <a:solidFill>
                  <a:schemeClr val="dk1"/>
                </a:solidFill>
                <a:latin typeface="Arial"/>
                <a:ea typeface="Arial"/>
                <a:cs typeface="Arial"/>
                <a:sym typeface="Arial"/>
              </a:rPr>
              <a:t> Amendment</a:t>
            </a:r>
            <a:r>
              <a:rPr lang="en-US" sz="1700" b="1" i="0" u="none" strike="noStrike" cap="none" baseline="0" dirty="0">
                <a:solidFill>
                  <a:schemeClr val="dk1"/>
                </a:solidFill>
                <a:latin typeface="Arial"/>
                <a:ea typeface="Arial"/>
                <a:cs typeface="Arial"/>
                <a:sym typeface="Arial"/>
              </a:rPr>
              <a:t>- </a:t>
            </a:r>
            <a:r>
              <a:rPr lang="en-US" sz="1700" b="0" i="0" u="none" strike="noStrike" cap="none" baseline="0" dirty="0">
                <a:solidFill>
                  <a:schemeClr val="dk1"/>
                </a:solidFill>
                <a:latin typeface="Arial"/>
                <a:ea typeface="Arial"/>
                <a:cs typeface="Arial"/>
                <a:sym typeface="Arial"/>
              </a:rPr>
              <a:t>Repealed [ended] prohibition against drinking alcohol.</a:t>
            </a:r>
            <a:r>
              <a:rPr lang="en-US" sz="1700" b="1" i="0" u="none" strike="noStrike" cap="none" baseline="0" dirty="0">
                <a:solidFill>
                  <a:schemeClr val="dk1"/>
                </a:solidFill>
                <a:latin typeface="Arial"/>
                <a:ea typeface="Arial"/>
                <a:cs typeface="Arial"/>
                <a:sym typeface="Arial"/>
              </a:rPr>
              <a:t/>
            </a:r>
            <a:br>
              <a:rPr lang="en-US" sz="1700" b="1" i="0" u="none" strike="noStrike" cap="none" baseline="0" dirty="0">
                <a:solidFill>
                  <a:schemeClr val="dk1"/>
                </a:solidFill>
                <a:latin typeface="Arial"/>
                <a:ea typeface="Arial"/>
                <a:cs typeface="Arial"/>
                <a:sym typeface="Arial"/>
              </a:rPr>
            </a:br>
            <a:endParaRPr lang="en-US" sz="1700" b="1" i="0" u="none" strike="noStrike" cap="none" baseline="0" dirty="0">
              <a:solidFill>
                <a:schemeClr val="dk1"/>
              </a:solidFill>
              <a:latin typeface="Arial"/>
              <a:ea typeface="Arial"/>
              <a:cs typeface="Arial"/>
              <a:sym typeface="Arial"/>
            </a:endParaRPr>
          </a:p>
          <a:p>
            <a:pPr marL="342900" marR="0" lvl="0" indent="-342900" algn="l" rtl="0">
              <a:lnSpc>
                <a:spcPct val="100000"/>
              </a:lnSpc>
              <a:spcBef>
                <a:spcPts val="340"/>
              </a:spcBef>
              <a:spcAft>
                <a:spcPts val="0"/>
              </a:spcAft>
              <a:buClr>
                <a:schemeClr val="dk1"/>
              </a:buClr>
              <a:buSzPct val="25000"/>
              <a:buFont typeface="Arial"/>
              <a:buNone/>
            </a:pPr>
            <a:r>
              <a:rPr lang="en-US" sz="1700" b="1" i="0" u="none" strike="noStrike" cap="none" baseline="0" dirty="0">
                <a:solidFill>
                  <a:schemeClr val="dk1"/>
                </a:solidFill>
                <a:latin typeface="Arial"/>
                <a:ea typeface="Arial"/>
                <a:cs typeface="Arial"/>
                <a:sym typeface="Arial"/>
              </a:rPr>
              <a:t>    </a:t>
            </a:r>
            <a:r>
              <a:rPr lang="en-US" sz="1700" b="1" i="0" u="sng" strike="noStrike" cap="none" baseline="0" dirty="0">
                <a:solidFill>
                  <a:schemeClr val="dk1"/>
                </a:solidFill>
                <a:latin typeface="Arial"/>
                <a:ea typeface="Arial"/>
                <a:cs typeface="Arial"/>
                <a:sym typeface="Arial"/>
              </a:rPr>
              <a:t>22</a:t>
            </a:r>
            <a:r>
              <a:rPr lang="en-US" sz="1700" b="1" i="0" u="sng" strike="noStrike" cap="none" baseline="30000" dirty="0">
                <a:solidFill>
                  <a:schemeClr val="dk1"/>
                </a:solidFill>
                <a:latin typeface="Arial"/>
                <a:ea typeface="Arial"/>
                <a:cs typeface="Arial"/>
                <a:sym typeface="Arial"/>
              </a:rPr>
              <a:t>nd</a:t>
            </a:r>
            <a:r>
              <a:rPr lang="en-US" sz="1700" b="1" i="0" u="sng" strike="noStrike" cap="none" baseline="0" dirty="0">
                <a:solidFill>
                  <a:schemeClr val="dk1"/>
                </a:solidFill>
                <a:latin typeface="Arial"/>
                <a:ea typeface="Arial"/>
                <a:cs typeface="Arial"/>
                <a:sym typeface="Arial"/>
              </a:rPr>
              <a:t> Amendment</a:t>
            </a:r>
            <a:r>
              <a:rPr lang="en-US" sz="1700" b="1" i="0" u="none" strike="noStrike" cap="none" baseline="0" dirty="0">
                <a:solidFill>
                  <a:schemeClr val="dk1"/>
                </a:solidFill>
                <a:latin typeface="Arial"/>
                <a:ea typeface="Arial"/>
                <a:cs typeface="Arial"/>
                <a:sym typeface="Arial"/>
              </a:rPr>
              <a:t>- </a:t>
            </a:r>
            <a:r>
              <a:rPr lang="en-US" sz="1700" b="0" i="0" u="none" strike="noStrike" cap="none" baseline="0" dirty="0">
                <a:solidFill>
                  <a:schemeClr val="dk1"/>
                </a:solidFill>
                <a:latin typeface="Arial"/>
                <a:ea typeface="Arial"/>
                <a:cs typeface="Arial"/>
                <a:sym typeface="Arial"/>
              </a:rPr>
              <a:t>Limit of 2 four year terms for the president</a:t>
            </a:r>
            <a:r>
              <a:rPr lang="en-US" sz="1700" b="1" i="0" u="none" strike="noStrike" cap="none" baseline="0" dirty="0">
                <a:solidFill>
                  <a:schemeClr val="dk1"/>
                </a:solidFill>
                <a:latin typeface="Arial"/>
                <a:ea typeface="Arial"/>
                <a:cs typeface="Arial"/>
                <a:sym typeface="Arial"/>
              </a:rPr>
              <a:t/>
            </a:r>
            <a:br>
              <a:rPr lang="en-US" sz="1700" b="1" i="0" u="none" strike="noStrike" cap="none" baseline="0" dirty="0">
                <a:solidFill>
                  <a:schemeClr val="dk1"/>
                </a:solidFill>
                <a:latin typeface="Arial"/>
                <a:ea typeface="Arial"/>
                <a:cs typeface="Arial"/>
                <a:sym typeface="Arial"/>
              </a:rPr>
            </a:br>
            <a:endParaRPr lang="en-US" sz="1700" b="1" i="0" u="none" strike="noStrike" cap="none" baseline="0" dirty="0">
              <a:solidFill>
                <a:schemeClr val="dk1"/>
              </a:solidFill>
              <a:latin typeface="Arial"/>
              <a:ea typeface="Arial"/>
              <a:cs typeface="Arial"/>
              <a:sym typeface="Arial"/>
            </a:endParaRPr>
          </a:p>
          <a:p>
            <a:pPr marL="342900" marR="0" lvl="0" indent="-342900" algn="l" rtl="0">
              <a:lnSpc>
                <a:spcPct val="100000"/>
              </a:lnSpc>
              <a:spcBef>
                <a:spcPts val="340"/>
              </a:spcBef>
              <a:spcAft>
                <a:spcPts val="0"/>
              </a:spcAft>
              <a:buClr>
                <a:schemeClr val="dk1"/>
              </a:buClr>
              <a:buSzPct val="25000"/>
              <a:buFont typeface="Arial"/>
              <a:buNone/>
            </a:pPr>
            <a:r>
              <a:rPr lang="en-US" sz="1700" b="1" i="0" u="none" strike="noStrike" cap="none" baseline="0" dirty="0">
                <a:solidFill>
                  <a:schemeClr val="dk1"/>
                </a:solidFill>
                <a:latin typeface="Arial"/>
                <a:ea typeface="Arial"/>
                <a:cs typeface="Arial"/>
                <a:sym typeface="Arial"/>
              </a:rPr>
              <a:t>     </a:t>
            </a:r>
            <a:r>
              <a:rPr lang="en-US" sz="1700" b="1" i="0" u="sng" strike="noStrike" cap="none" baseline="0" dirty="0">
                <a:solidFill>
                  <a:schemeClr val="dk1"/>
                </a:solidFill>
                <a:latin typeface="Arial"/>
                <a:ea typeface="Arial"/>
                <a:cs typeface="Arial"/>
                <a:sym typeface="Arial"/>
              </a:rPr>
              <a:t>26</a:t>
            </a:r>
            <a:r>
              <a:rPr lang="en-US" sz="1700" b="1" i="0" u="sng" strike="noStrike" cap="none" baseline="30000" dirty="0">
                <a:solidFill>
                  <a:schemeClr val="dk1"/>
                </a:solidFill>
                <a:latin typeface="Arial"/>
                <a:ea typeface="Arial"/>
                <a:cs typeface="Arial"/>
                <a:sym typeface="Arial"/>
              </a:rPr>
              <a:t>th</a:t>
            </a:r>
            <a:r>
              <a:rPr lang="en-US" sz="1700" b="1" i="0" u="sng" strike="noStrike" cap="none" baseline="0" dirty="0">
                <a:solidFill>
                  <a:schemeClr val="dk1"/>
                </a:solidFill>
                <a:latin typeface="Arial"/>
                <a:ea typeface="Arial"/>
                <a:cs typeface="Arial"/>
                <a:sym typeface="Arial"/>
              </a:rPr>
              <a:t> Amendment</a:t>
            </a:r>
            <a:r>
              <a:rPr lang="en-US" sz="1700" b="1" i="0" u="none" strike="noStrike" cap="none" baseline="0" dirty="0">
                <a:solidFill>
                  <a:schemeClr val="dk1"/>
                </a:solidFill>
                <a:latin typeface="Arial"/>
                <a:ea typeface="Arial"/>
                <a:cs typeface="Arial"/>
                <a:sym typeface="Arial"/>
              </a:rPr>
              <a:t>- </a:t>
            </a:r>
            <a:r>
              <a:rPr lang="en-US" sz="1700" b="0" i="0" u="none" strike="noStrike" cap="none" baseline="0" dirty="0">
                <a:solidFill>
                  <a:schemeClr val="dk1"/>
                </a:solidFill>
                <a:latin typeface="Arial"/>
                <a:ea typeface="Arial"/>
                <a:cs typeface="Arial"/>
                <a:sym typeface="Arial"/>
              </a:rPr>
              <a:t>Right to vote for U.S. citizens 18 years and older.</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57200" y="0"/>
            <a:ext cx="8229600" cy="63976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2060"/>
              </a:buClr>
              <a:buSzPct val="25000"/>
              <a:buFont typeface="Arial"/>
              <a:buNone/>
            </a:pPr>
            <a:r>
              <a:rPr lang="en-US" sz="2800" b="0" i="0" u="none" strike="noStrike" cap="none" baseline="0" dirty="0">
                <a:solidFill>
                  <a:srgbClr val="002060"/>
                </a:solidFill>
                <a:latin typeface="Arial"/>
                <a:ea typeface="Arial"/>
                <a:cs typeface="Arial"/>
                <a:sym typeface="Arial"/>
              </a:rPr>
              <a:t>The Articles of Confederation</a:t>
            </a:r>
          </a:p>
        </p:txBody>
      </p:sp>
      <p:sp>
        <p:nvSpPr>
          <p:cNvPr id="170" name="Shape 170"/>
          <p:cNvSpPr txBox="1">
            <a:spLocks noGrp="1"/>
          </p:cNvSpPr>
          <p:nvPr>
            <p:ph type="body" idx="1"/>
          </p:nvPr>
        </p:nvSpPr>
        <p:spPr>
          <a:xfrm>
            <a:off x="457200" y="685800"/>
            <a:ext cx="8229600" cy="57912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Calibri"/>
              <a:buNone/>
            </a:pPr>
            <a:r>
              <a:rPr lang="en-US" sz="3000" b="0" i="0" u="none" strike="noStrike" cap="none" baseline="0" dirty="0">
                <a:solidFill>
                  <a:schemeClr val="dk1"/>
                </a:solidFill>
                <a:latin typeface="Calibri"/>
                <a:ea typeface="Calibri"/>
                <a:cs typeface="Calibri"/>
                <a:sym typeface="Calibri"/>
              </a:rPr>
              <a:t>    </a:t>
            </a:r>
            <a:r>
              <a:rPr lang="en-US" sz="2600" b="0" i="0" u="none" strike="noStrike" cap="none" baseline="0" dirty="0">
                <a:solidFill>
                  <a:schemeClr val="dk1"/>
                </a:solidFill>
                <a:latin typeface="Calibri"/>
                <a:ea typeface="Calibri"/>
                <a:cs typeface="Calibri"/>
                <a:sym typeface="Calibri"/>
              </a:rPr>
              <a:t>The American colonies came together and wrote a </a:t>
            </a:r>
            <a:r>
              <a:rPr lang="en-US" sz="2600" b="1" i="1" u="none" strike="noStrike" cap="none" baseline="0" dirty="0">
                <a:solidFill>
                  <a:schemeClr val="dk1"/>
                </a:solidFill>
                <a:latin typeface="Calibri"/>
                <a:ea typeface="Calibri"/>
                <a:cs typeface="Calibri"/>
                <a:sym typeface="Calibri"/>
              </a:rPr>
              <a:t>plan of government </a:t>
            </a:r>
            <a:r>
              <a:rPr lang="en-US" sz="2600" b="0" i="0" u="none" strike="noStrike" cap="none" baseline="0" dirty="0">
                <a:solidFill>
                  <a:schemeClr val="dk1"/>
                </a:solidFill>
                <a:latin typeface="Calibri"/>
                <a:ea typeface="Calibri"/>
                <a:cs typeface="Calibri"/>
                <a:sym typeface="Calibri"/>
              </a:rPr>
              <a:t>to unite the new independent states.</a:t>
            </a:r>
          </a:p>
          <a:p>
            <a:pPr marL="0" marR="0" lvl="0" indent="0" algn="l" rtl="0">
              <a:spcBef>
                <a:spcPts val="0"/>
              </a:spcBef>
              <a:buNone/>
            </a:pPr>
            <a:endParaRPr sz="2600" b="0" i="0" u="none" strike="noStrike" cap="none" baseline="0" dirty="0">
              <a:solidFill>
                <a:schemeClr val="dk1"/>
              </a:solidFill>
              <a:latin typeface="Calibri"/>
              <a:ea typeface="Calibri"/>
              <a:cs typeface="Calibri"/>
              <a:sym typeface="Calibri"/>
            </a:endParaRPr>
          </a:p>
          <a:p>
            <a:pPr marL="342900" marR="0" lvl="0" indent="-342900" algn="l" rtl="0">
              <a:lnSpc>
                <a:spcPct val="100000"/>
              </a:lnSpc>
              <a:spcBef>
                <a:spcPts val="520"/>
              </a:spcBef>
              <a:spcAft>
                <a:spcPts val="0"/>
              </a:spcAft>
              <a:buClr>
                <a:schemeClr val="dk1"/>
              </a:buClr>
              <a:buSzPct val="25000"/>
              <a:buFont typeface="Calibri"/>
              <a:buNone/>
            </a:pPr>
            <a:r>
              <a:rPr lang="en-US" sz="2600" b="0" i="0" u="none" strike="noStrike" cap="none" baseline="0" dirty="0">
                <a:solidFill>
                  <a:schemeClr val="dk1"/>
                </a:solidFill>
                <a:latin typeface="Calibri"/>
                <a:ea typeface="Calibri"/>
                <a:cs typeface="Calibri"/>
                <a:sym typeface="Calibri"/>
              </a:rPr>
              <a:t>    The document was called the </a:t>
            </a:r>
            <a:r>
              <a:rPr lang="en-US" sz="2600" b="1" i="1" u="none" strike="noStrike" cap="none" baseline="0" dirty="0">
                <a:solidFill>
                  <a:schemeClr val="dk1"/>
                </a:solidFill>
                <a:latin typeface="Calibri"/>
                <a:ea typeface="Calibri"/>
                <a:cs typeface="Calibri"/>
                <a:sym typeface="Calibri"/>
              </a:rPr>
              <a:t>Articles of Confederation</a:t>
            </a:r>
            <a:br>
              <a:rPr lang="en-US" sz="2600" b="1" i="1" u="none" strike="noStrike" cap="none" baseline="0" dirty="0">
                <a:solidFill>
                  <a:schemeClr val="dk1"/>
                </a:solidFill>
                <a:latin typeface="Calibri"/>
                <a:ea typeface="Calibri"/>
                <a:cs typeface="Calibri"/>
                <a:sym typeface="Calibri"/>
              </a:rPr>
            </a:br>
            <a:endParaRPr lang="en-US" sz="2600" b="1" i="1" u="none" strike="noStrike" cap="none" baseline="0" dirty="0">
              <a:solidFill>
                <a:schemeClr val="dk1"/>
              </a:solidFill>
              <a:latin typeface="Calibri"/>
              <a:ea typeface="Calibri"/>
              <a:cs typeface="Calibri"/>
              <a:sym typeface="Calibri"/>
            </a:endParaRPr>
          </a:p>
          <a:p>
            <a:pPr marL="342900" marR="0" lvl="0" indent="-342900" algn="l" rtl="0">
              <a:lnSpc>
                <a:spcPct val="100000"/>
              </a:lnSpc>
              <a:spcBef>
                <a:spcPts val="520"/>
              </a:spcBef>
              <a:spcAft>
                <a:spcPts val="0"/>
              </a:spcAft>
              <a:buClr>
                <a:schemeClr val="dk1"/>
              </a:buClr>
              <a:buSzPct val="25000"/>
              <a:buFont typeface="Calibri"/>
              <a:buNone/>
            </a:pPr>
            <a:r>
              <a:rPr lang="en-US" sz="2600" b="0" i="0" u="none" strike="noStrike" cap="none" baseline="0" dirty="0">
                <a:solidFill>
                  <a:schemeClr val="dk1"/>
                </a:solidFill>
                <a:latin typeface="Calibri"/>
                <a:ea typeface="Calibri"/>
                <a:cs typeface="Calibri"/>
                <a:sym typeface="Calibri"/>
              </a:rPr>
              <a:t>   The rules written down were not very strict because the United States did not want to be controlled again by a </a:t>
            </a:r>
            <a:r>
              <a:rPr lang="en-US" sz="2600" b="0" i="1" u="none" strike="noStrike" cap="none" baseline="0" dirty="0">
                <a:solidFill>
                  <a:schemeClr val="dk1"/>
                </a:solidFill>
                <a:latin typeface="Calibri"/>
                <a:ea typeface="Calibri"/>
                <a:cs typeface="Calibri"/>
                <a:sym typeface="Calibri"/>
              </a:rPr>
              <a:t>strong centralized</a:t>
            </a:r>
            <a:r>
              <a:rPr lang="en-US" sz="2600" b="0" i="0" u="none" strike="noStrike" cap="none" baseline="0" dirty="0">
                <a:solidFill>
                  <a:schemeClr val="dk1"/>
                </a:solidFill>
                <a:latin typeface="Calibri"/>
                <a:ea typeface="Calibri"/>
                <a:cs typeface="Calibri"/>
                <a:sym typeface="Calibri"/>
              </a:rPr>
              <a:t> government. </a:t>
            </a:r>
          </a:p>
          <a:p>
            <a:pPr marL="0" marR="0" lvl="0" indent="0" algn="l" rtl="0">
              <a:spcBef>
                <a:spcPts val="0"/>
              </a:spcBef>
              <a:buNone/>
            </a:pPr>
            <a:endParaRPr sz="2600" b="0" i="0" u="none" strike="noStrike" cap="none" baseline="0" dirty="0">
              <a:solidFill>
                <a:schemeClr val="dk1"/>
              </a:solidFill>
              <a:latin typeface="Calibri"/>
              <a:ea typeface="Calibri"/>
              <a:cs typeface="Calibri"/>
              <a:sym typeface="Calibri"/>
            </a:endParaRPr>
          </a:p>
          <a:p>
            <a:pPr marL="342900" marR="0" lvl="0" indent="-342900" algn="l" rtl="0">
              <a:lnSpc>
                <a:spcPct val="100000"/>
              </a:lnSpc>
              <a:spcBef>
                <a:spcPts val="520"/>
              </a:spcBef>
              <a:spcAft>
                <a:spcPts val="0"/>
              </a:spcAft>
              <a:buClr>
                <a:schemeClr val="dk1"/>
              </a:buClr>
              <a:buSzPct val="25000"/>
              <a:buFont typeface="Calibri"/>
              <a:buNone/>
            </a:pPr>
            <a:r>
              <a:rPr lang="en-US" sz="2600" b="0" i="0" u="none" strike="noStrike" cap="none" baseline="0" dirty="0">
                <a:solidFill>
                  <a:schemeClr val="dk1"/>
                </a:solidFill>
                <a:latin typeface="Calibri"/>
                <a:ea typeface="Calibri"/>
                <a:cs typeface="Calibri"/>
                <a:sym typeface="Calibri"/>
              </a:rPr>
              <a:t>   </a:t>
            </a:r>
            <a:r>
              <a:rPr lang="en-US" sz="2600" b="1" i="0" u="sng" strike="noStrike" cap="none" baseline="0" dirty="0">
                <a:solidFill>
                  <a:schemeClr val="dk1"/>
                </a:solidFill>
                <a:latin typeface="Calibri"/>
                <a:ea typeface="Calibri"/>
                <a:cs typeface="Calibri"/>
                <a:sym typeface="Calibri"/>
              </a:rPr>
              <a:t>Weaknesses</a:t>
            </a:r>
            <a:r>
              <a:rPr lang="en-US" sz="2600" b="0" i="0" u="none" strike="noStrike" cap="none" baseline="0" dirty="0">
                <a:solidFill>
                  <a:schemeClr val="dk1"/>
                </a:solidFill>
                <a:latin typeface="Calibri"/>
                <a:ea typeface="Calibri"/>
                <a:cs typeface="Calibri"/>
                <a:sym typeface="Calibri"/>
              </a:rPr>
              <a:t>-[a] </a:t>
            </a:r>
            <a:r>
              <a:rPr lang="en-US" sz="2600" b="0" i="0" u="none" strike="noStrike" cap="none" baseline="0" dirty="0">
                <a:solidFill>
                  <a:srgbClr val="0070C0"/>
                </a:solidFill>
                <a:latin typeface="Calibri"/>
                <a:ea typeface="Calibri"/>
                <a:cs typeface="Calibri"/>
                <a:sym typeface="Calibri"/>
              </a:rPr>
              <a:t>hard to pass laws </a:t>
            </a:r>
            <a:r>
              <a:rPr lang="en-US" sz="2600" b="0" i="0" u="none" strike="noStrike" cap="none" baseline="0" dirty="0">
                <a:solidFill>
                  <a:schemeClr val="dk1"/>
                </a:solidFill>
                <a:latin typeface="Calibri"/>
                <a:ea typeface="Calibri"/>
                <a:cs typeface="Calibri"/>
                <a:sym typeface="Calibri"/>
              </a:rPr>
              <a:t>[b] </a:t>
            </a:r>
            <a:r>
              <a:rPr lang="en-US" sz="2600" b="0" i="0" u="none" strike="noStrike" cap="none" baseline="0" dirty="0">
                <a:solidFill>
                  <a:srgbClr val="C00000"/>
                </a:solidFill>
                <a:latin typeface="Calibri"/>
                <a:ea typeface="Calibri"/>
                <a:cs typeface="Calibri"/>
                <a:sym typeface="Calibri"/>
              </a:rPr>
              <a:t>hard to change laws </a:t>
            </a:r>
            <a:r>
              <a:rPr lang="en-US" sz="2600" b="0" i="0" u="none" strike="noStrike" cap="none" baseline="0" dirty="0">
                <a:solidFill>
                  <a:schemeClr val="dk1"/>
                </a:solidFill>
                <a:latin typeface="Calibri"/>
                <a:ea typeface="Calibri"/>
                <a:cs typeface="Calibri"/>
                <a:sym typeface="Calibri"/>
              </a:rPr>
              <a:t>[c] </a:t>
            </a:r>
            <a:r>
              <a:rPr lang="en-US" sz="2600" b="0" i="0" u="none" strike="noStrike" cap="none" baseline="0" dirty="0">
                <a:solidFill>
                  <a:srgbClr val="632523"/>
                </a:solidFill>
                <a:latin typeface="Calibri"/>
                <a:ea typeface="Calibri"/>
                <a:cs typeface="Calibri"/>
                <a:sym typeface="Calibri"/>
              </a:rPr>
              <a:t>could not tax its citizens </a:t>
            </a:r>
            <a:r>
              <a:rPr lang="en-US" sz="2600" b="0" i="0" u="none" strike="noStrike" cap="none" baseline="0" dirty="0">
                <a:solidFill>
                  <a:schemeClr val="dk1"/>
                </a:solidFill>
                <a:latin typeface="Calibri"/>
                <a:ea typeface="Calibri"/>
                <a:cs typeface="Calibri"/>
                <a:sym typeface="Calibri"/>
              </a:rPr>
              <a:t>[d] </a:t>
            </a:r>
            <a:r>
              <a:rPr lang="en-US" sz="2600" b="0" i="0" u="none" strike="noStrike" cap="none" baseline="0" dirty="0">
                <a:solidFill>
                  <a:srgbClr val="984807"/>
                </a:solidFill>
                <a:latin typeface="Calibri"/>
                <a:ea typeface="Calibri"/>
                <a:cs typeface="Calibri"/>
                <a:sym typeface="Calibri"/>
              </a:rPr>
              <a:t>no way to enforce laws</a:t>
            </a:r>
          </a:p>
          <a:p>
            <a:pPr marL="342900" marR="0" lvl="0" indent="-342900" algn="l" rtl="0">
              <a:lnSpc>
                <a:spcPct val="100000"/>
              </a:lnSpc>
              <a:spcBef>
                <a:spcPts val="520"/>
              </a:spcBef>
              <a:spcAft>
                <a:spcPts val="0"/>
              </a:spcAft>
              <a:buClr>
                <a:schemeClr val="dk1"/>
              </a:buClr>
              <a:buSzPct val="25000"/>
              <a:buFont typeface="Calibri"/>
              <a:buNone/>
            </a:pPr>
            <a:r>
              <a:rPr lang="en-US" sz="2600" b="0" i="0" u="none" strike="noStrike" cap="none" baseline="0" dirty="0">
                <a:solidFill>
                  <a:schemeClr val="dk1"/>
                </a:solidFill>
                <a:latin typeface="Calibri"/>
                <a:ea typeface="Calibri"/>
                <a:cs typeface="Calibri"/>
                <a:sym typeface="Calibri"/>
              </a:rPr>
              <a:t>  </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0" y="0"/>
            <a:ext cx="8686800" cy="4572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0" i="0" u="none" strike="noStrike" cap="none" baseline="0" dirty="0">
                <a:solidFill>
                  <a:schemeClr val="dk1"/>
                </a:solidFill>
                <a:latin typeface="Calibri"/>
                <a:ea typeface="Calibri"/>
                <a:cs typeface="Calibri"/>
                <a:sym typeface="Calibri"/>
              </a:rPr>
              <a:t>         </a:t>
            </a:r>
            <a:r>
              <a:rPr lang="en-US" sz="2500" b="0" i="0" u="none" strike="noStrike" cap="none" baseline="0" dirty="0">
                <a:solidFill>
                  <a:schemeClr val="dk1"/>
                </a:solidFill>
                <a:latin typeface="Calibri"/>
                <a:ea typeface="Calibri"/>
                <a:cs typeface="Calibri"/>
                <a:sym typeface="Calibri"/>
              </a:rPr>
              <a:t>The Constitutional Convention</a:t>
            </a:r>
          </a:p>
        </p:txBody>
      </p:sp>
      <p:sp>
        <p:nvSpPr>
          <p:cNvPr id="183" name="Shape 183"/>
          <p:cNvSpPr txBox="1">
            <a:spLocks noGrp="1"/>
          </p:cNvSpPr>
          <p:nvPr>
            <p:ph type="body" idx="1"/>
          </p:nvPr>
        </p:nvSpPr>
        <p:spPr>
          <a:xfrm>
            <a:off x="381000" y="838200"/>
            <a:ext cx="8229600" cy="6019799"/>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Calibri"/>
              <a:buChar char="•"/>
            </a:pPr>
            <a:r>
              <a:rPr lang="en-US" sz="1600" b="0" i="0" u="none" strike="noStrike" cap="none" baseline="0" dirty="0">
                <a:solidFill>
                  <a:schemeClr val="dk1"/>
                </a:solidFill>
                <a:latin typeface="Calibri"/>
                <a:ea typeface="Calibri"/>
                <a:cs typeface="Calibri"/>
                <a:sym typeface="Calibri"/>
              </a:rPr>
              <a:t>The new states met together in Philadelphia to create a new plan of government to unite the states the </a:t>
            </a:r>
            <a:r>
              <a:rPr lang="en-US" sz="1600" b="1" i="1" u="none" strike="noStrike" cap="none" baseline="0" dirty="0">
                <a:solidFill>
                  <a:schemeClr val="dk1"/>
                </a:solidFill>
                <a:latin typeface="Calibri"/>
                <a:ea typeface="Calibri"/>
                <a:cs typeface="Calibri"/>
                <a:sym typeface="Calibri"/>
              </a:rPr>
              <a:t>U.S. Constitution</a:t>
            </a:r>
          </a:p>
          <a:p>
            <a:pPr marL="0" marR="0" lvl="0" indent="0" algn="l" rtl="0">
              <a:spcBef>
                <a:spcPts val="0"/>
              </a:spcBef>
              <a:buNone/>
            </a:pPr>
            <a:endParaRPr sz="1600" b="0" i="0" u="none" strike="noStrike" cap="none" baseline="0" dirty="0">
              <a:solidFill>
                <a:schemeClr val="dk1"/>
              </a:solidFill>
              <a:latin typeface="Calibri"/>
              <a:ea typeface="Calibri"/>
              <a:cs typeface="Calibri"/>
              <a:sym typeface="Calibri"/>
            </a:endParaRPr>
          </a:p>
          <a:p>
            <a:pPr marL="342900" marR="0" lvl="0" indent="-342900" algn="l" rtl="0">
              <a:lnSpc>
                <a:spcPct val="80000"/>
              </a:lnSpc>
              <a:spcBef>
                <a:spcPts val="320"/>
              </a:spcBef>
              <a:spcAft>
                <a:spcPts val="0"/>
              </a:spcAft>
              <a:buClr>
                <a:schemeClr val="dk1"/>
              </a:buClr>
              <a:buSzPct val="100000"/>
              <a:buFont typeface="Calibri"/>
              <a:buChar char="•"/>
            </a:pPr>
            <a:r>
              <a:rPr lang="en-US" sz="1600" b="0" i="0" u="none" strike="noStrike" cap="none" baseline="0" dirty="0">
                <a:solidFill>
                  <a:schemeClr val="dk1"/>
                </a:solidFill>
                <a:latin typeface="Calibri"/>
                <a:ea typeface="Calibri"/>
                <a:cs typeface="Calibri"/>
                <a:sym typeface="Calibri"/>
              </a:rPr>
              <a:t>People in the United States began to “take sides” and choose which type of government they wanted</a:t>
            </a:r>
          </a:p>
          <a:p>
            <a:pPr marL="0" marR="0" lvl="0" indent="0" algn="l" rtl="0">
              <a:spcBef>
                <a:spcPts val="0"/>
              </a:spcBef>
              <a:buNone/>
            </a:pPr>
            <a:endParaRPr sz="1600" b="0" i="0" u="none" strike="noStrike" cap="none" baseline="0" dirty="0">
              <a:solidFill>
                <a:schemeClr val="dk1"/>
              </a:solidFill>
              <a:latin typeface="Calibri"/>
              <a:ea typeface="Calibri"/>
              <a:cs typeface="Calibri"/>
              <a:sym typeface="Calibri"/>
            </a:endParaRPr>
          </a:p>
          <a:p>
            <a:pPr marL="342900" marR="0" lvl="0" indent="-342900" algn="l" rtl="0">
              <a:lnSpc>
                <a:spcPct val="80000"/>
              </a:lnSpc>
              <a:spcBef>
                <a:spcPts val="320"/>
              </a:spcBef>
              <a:spcAft>
                <a:spcPts val="0"/>
              </a:spcAft>
              <a:buClr>
                <a:schemeClr val="dk1"/>
              </a:buClr>
              <a:buSzPct val="100000"/>
              <a:buFont typeface="Calibri"/>
              <a:buChar char="•"/>
            </a:pPr>
            <a:r>
              <a:rPr lang="en-US" sz="1600" b="1" i="1" u="sng" strike="noStrike" cap="none" baseline="0" dirty="0">
                <a:solidFill>
                  <a:schemeClr val="dk1"/>
                </a:solidFill>
                <a:latin typeface="Calibri"/>
                <a:ea typeface="Calibri"/>
                <a:cs typeface="Calibri"/>
                <a:sym typeface="Calibri"/>
              </a:rPr>
              <a:t>Factions</a:t>
            </a:r>
            <a:r>
              <a:rPr lang="en-US" sz="1600" b="0" i="0" u="none" strike="noStrike" cap="none" baseline="0" dirty="0">
                <a:solidFill>
                  <a:schemeClr val="dk1"/>
                </a:solidFill>
                <a:latin typeface="Calibri"/>
                <a:ea typeface="Calibri"/>
                <a:cs typeface="Calibri"/>
                <a:sym typeface="Calibri"/>
              </a:rPr>
              <a:t> developed.</a:t>
            </a:r>
          </a:p>
          <a:p>
            <a:pPr marL="0" marR="0" lvl="0" indent="0" algn="l" rtl="0">
              <a:spcBef>
                <a:spcPts val="0"/>
              </a:spcBef>
              <a:buNone/>
            </a:pPr>
            <a:endParaRPr sz="1600" b="0" i="0" u="none" strike="noStrike" cap="none" baseline="0" dirty="0">
              <a:solidFill>
                <a:schemeClr val="dk1"/>
              </a:solidFill>
              <a:latin typeface="Calibri"/>
              <a:ea typeface="Calibri"/>
              <a:cs typeface="Calibri"/>
              <a:sym typeface="Calibri"/>
            </a:endParaRPr>
          </a:p>
          <a:p>
            <a:pPr marL="742950" marR="0" lvl="1" indent="-285750" algn="l" rtl="0">
              <a:lnSpc>
                <a:spcPct val="80000"/>
              </a:lnSpc>
              <a:spcBef>
                <a:spcPts val="280"/>
              </a:spcBef>
              <a:spcAft>
                <a:spcPts val="0"/>
              </a:spcAft>
              <a:buClr>
                <a:schemeClr val="dk1"/>
              </a:buClr>
              <a:buSzPct val="100000"/>
              <a:buFont typeface="Calibri"/>
              <a:buChar char="–"/>
            </a:pPr>
            <a:r>
              <a:rPr lang="en-US" sz="1400" b="0" i="0" u="none" strike="noStrike" cap="none" baseline="0" dirty="0">
                <a:solidFill>
                  <a:schemeClr val="dk1"/>
                </a:solidFill>
                <a:latin typeface="Calibri"/>
                <a:ea typeface="Calibri"/>
                <a:cs typeface="Calibri"/>
                <a:sym typeface="Calibri"/>
              </a:rPr>
              <a:t>A faction is a group of people who comes together to organize and get something accomplished</a:t>
            </a:r>
          </a:p>
          <a:p>
            <a:pPr marL="0" marR="0" lvl="0" indent="0" algn="l" rtl="0">
              <a:spcBef>
                <a:spcPts val="0"/>
              </a:spcBef>
              <a:buNone/>
            </a:pPr>
            <a:endParaRPr sz="1600" b="0" i="0" u="none" strike="noStrike" cap="none" baseline="0" dirty="0">
              <a:solidFill>
                <a:schemeClr val="dk1"/>
              </a:solidFill>
              <a:latin typeface="Calibri"/>
              <a:ea typeface="Calibri"/>
              <a:cs typeface="Calibri"/>
              <a:sym typeface="Calibri"/>
            </a:endParaRPr>
          </a:p>
          <a:p>
            <a:pPr marL="342900" marR="0" lvl="0" indent="-342900" algn="l" rtl="0">
              <a:lnSpc>
                <a:spcPct val="80000"/>
              </a:lnSpc>
              <a:spcBef>
                <a:spcPts val="320"/>
              </a:spcBef>
              <a:spcAft>
                <a:spcPts val="0"/>
              </a:spcAft>
              <a:buClr>
                <a:schemeClr val="dk1"/>
              </a:buClr>
              <a:buSzPct val="100000"/>
              <a:buFont typeface="Calibri"/>
              <a:buChar char="•"/>
            </a:pPr>
            <a:r>
              <a:rPr lang="en-US" sz="1600" b="0" i="0" u="none" strike="noStrike" cap="none" baseline="0" dirty="0">
                <a:solidFill>
                  <a:schemeClr val="dk1"/>
                </a:solidFill>
                <a:latin typeface="Calibri"/>
                <a:ea typeface="Calibri"/>
                <a:cs typeface="Calibri"/>
                <a:sym typeface="Calibri"/>
              </a:rPr>
              <a:t>The two main factions were:</a:t>
            </a:r>
          </a:p>
          <a:p>
            <a:pPr marL="0" marR="0" lvl="0" indent="0" algn="l" rtl="0">
              <a:spcBef>
                <a:spcPts val="0"/>
              </a:spcBef>
              <a:buNone/>
            </a:pPr>
            <a:endParaRPr sz="1600" b="0" i="0" u="none" strike="noStrike" cap="none" baseline="0" dirty="0">
              <a:solidFill>
                <a:schemeClr val="dk1"/>
              </a:solidFill>
              <a:latin typeface="Calibri"/>
              <a:ea typeface="Calibri"/>
              <a:cs typeface="Calibri"/>
              <a:sym typeface="Calibri"/>
            </a:endParaRPr>
          </a:p>
          <a:p>
            <a:pPr marL="742950" marR="0" lvl="1" indent="-285750" algn="l" rtl="0">
              <a:lnSpc>
                <a:spcPct val="80000"/>
              </a:lnSpc>
              <a:spcBef>
                <a:spcPts val="280"/>
              </a:spcBef>
              <a:spcAft>
                <a:spcPts val="0"/>
              </a:spcAft>
              <a:buClr>
                <a:schemeClr val="dk1"/>
              </a:buClr>
              <a:buSzPct val="100000"/>
              <a:buFont typeface="Calibri"/>
              <a:buChar char="–"/>
            </a:pPr>
            <a:r>
              <a:rPr lang="en-US" sz="1400" b="1" i="1" u="sng" strike="noStrike" cap="none" baseline="0" dirty="0">
                <a:solidFill>
                  <a:schemeClr val="dk1"/>
                </a:solidFill>
                <a:latin typeface="Calibri"/>
                <a:ea typeface="Calibri"/>
                <a:cs typeface="Calibri"/>
                <a:sym typeface="Calibri"/>
              </a:rPr>
              <a:t>Federalists</a:t>
            </a:r>
            <a:r>
              <a:rPr lang="en-US" sz="1400" b="0" i="0" u="none" strike="noStrike" cap="none" baseline="0" dirty="0">
                <a:solidFill>
                  <a:schemeClr val="dk1"/>
                </a:solidFill>
                <a:latin typeface="Calibri"/>
                <a:ea typeface="Calibri"/>
                <a:cs typeface="Calibri"/>
                <a:sym typeface="Calibri"/>
              </a:rPr>
              <a:t>-This group wanted create a constitution that would unite all 13 colonies under one government</a:t>
            </a:r>
          </a:p>
          <a:p>
            <a:pPr marL="0" marR="0" lvl="0" indent="0" algn="l" rtl="0">
              <a:spcBef>
                <a:spcPts val="0"/>
              </a:spcBef>
              <a:buNone/>
            </a:pPr>
            <a:endParaRPr sz="1600" b="0" i="0" u="none" strike="noStrike" cap="none" baseline="0" dirty="0">
              <a:solidFill>
                <a:schemeClr val="dk1"/>
              </a:solidFill>
              <a:latin typeface="Calibri"/>
              <a:ea typeface="Calibri"/>
              <a:cs typeface="Calibri"/>
              <a:sym typeface="Calibri"/>
            </a:endParaRPr>
          </a:p>
          <a:p>
            <a:pPr marL="1143000" marR="0" lvl="2" indent="-228600" algn="l" rtl="0">
              <a:lnSpc>
                <a:spcPct val="80000"/>
              </a:lnSpc>
              <a:spcBef>
                <a:spcPts val="240"/>
              </a:spcBef>
              <a:spcAft>
                <a:spcPts val="0"/>
              </a:spcAft>
              <a:buClr>
                <a:schemeClr val="dk1"/>
              </a:buClr>
              <a:buSzPct val="100000"/>
              <a:buFont typeface="Calibri"/>
              <a:buChar char="•"/>
            </a:pPr>
            <a:r>
              <a:rPr lang="en-US" sz="1200" b="1" i="0" u="sng" strike="noStrike" cap="none" baseline="0" dirty="0">
                <a:solidFill>
                  <a:schemeClr val="dk1"/>
                </a:solidFill>
                <a:latin typeface="Calibri"/>
                <a:ea typeface="Calibri"/>
                <a:cs typeface="Calibri"/>
                <a:sym typeface="Calibri"/>
              </a:rPr>
              <a:t>The Federalists supported the U.S. Constitution</a:t>
            </a:r>
          </a:p>
          <a:p>
            <a:pPr marL="0" marR="0" lvl="0" indent="0" algn="l" rtl="0">
              <a:spcBef>
                <a:spcPts val="0"/>
              </a:spcBef>
              <a:buNone/>
            </a:pPr>
            <a:endParaRPr sz="1400" b="1" i="0" u="none" strike="noStrike" cap="none" baseline="0" dirty="0">
              <a:solidFill>
                <a:schemeClr val="dk1"/>
              </a:solidFill>
              <a:latin typeface="Calibri"/>
              <a:ea typeface="Calibri"/>
              <a:cs typeface="Calibri"/>
              <a:sym typeface="Calibri"/>
            </a:endParaRPr>
          </a:p>
          <a:p>
            <a:pPr marL="742950" marR="0" lvl="1" indent="-285750" algn="l" rtl="0">
              <a:lnSpc>
                <a:spcPct val="80000"/>
              </a:lnSpc>
              <a:spcBef>
                <a:spcPts val="280"/>
              </a:spcBef>
              <a:spcAft>
                <a:spcPts val="0"/>
              </a:spcAft>
              <a:buClr>
                <a:schemeClr val="dk1"/>
              </a:buClr>
              <a:buSzPct val="100000"/>
              <a:buFont typeface="Calibri"/>
              <a:buChar char="–"/>
            </a:pPr>
            <a:r>
              <a:rPr lang="en-US" sz="1400" b="0" i="0" u="none" strike="noStrike" cap="none" baseline="0" dirty="0">
                <a:solidFill>
                  <a:schemeClr val="dk1"/>
                </a:solidFill>
                <a:latin typeface="Calibri"/>
                <a:ea typeface="Calibri"/>
                <a:cs typeface="Calibri"/>
                <a:sym typeface="Calibri"/>
              </a:rPr>
              <a:t>The Anti-federalists were worried that a national government would be just like Great Britain and control citizens too much.</a:t>
            </a:r>
          </a:p>
          <a:p>
            <a:pPr marL="1143000" marR="0" lvl="2" indent="-228600" algn="l" rtl="0">
              <a:lnSpc>
                <a:spcPct val="80000"/>
              </a:lnSpc>
              <a:spcBef>
                <a:spcPts val="240"/>
              </a:spcBef>
              <a:spcAft>
                <a:spcPts val="0"/>
              </a:spcAft>
              <a:buClr>
                <a:schemeClr val="dk1"/>
              </a:buClr>
              <a:buSzPct val="100000"/>
              <a:buFont typeface="Calibri"/>
              <a:buChar char="•"/>
            </a:pPr>
            <a:r>
              <a:rPr lang="en-US" sz="1200" b="1" i="1" u="sng" strike="noStrike" cap="none" baseline="0" dirty="0">
                <a:solidFill>
                  <a:schemeClr val="dk1"/>
                </a:solidFill>
                <a:latin typeface="Calibri"/>
                <a:ea typeface="Calibri"/>
                <a:cs typeface="Calibri"/>
                <a:sym typeface="Calibri"/>
              </a:rPr>
              <a:t>Anti-Federalists</a:t>
            </a:r>
            <a:r>
              <a:rPr lang="en-US" sz="1200" b="0" i="0" u="sng" strike="noStrike" cap="none" baseline="0" dirty="0">
                <a:solidFill>
                  <a:schemeClr val="dk1"/>
                </a:solidFill>
                <a:latin typeface="Calibri"/>
                <a:ea typeface="Calibri"/>
                <a:cs typeface="Calibri"/>
                <a:sym typeface="Calibri"/>
              </a:rPr>
              <a:t> were against the U.S. Constitution</a:t>
            </a:r>
          </a:p>
          <a:p>
            <a:pPr marL="1143000" marR="0" lvl="2" indent="-228600" algn="l" rtl="0">
              <a:lnSpc>
                <a:spcPct val="80000"/>
              </a:lnSpc>
              <a:spcBef>
                <a:spcPts val="240"/>
              </a:spcBef>
              <a:spcAft>
                <a:spcPts val="0"/>
              </a:spcAft>
              <a:buClr>
                <a:schemeClr val="dk1"/>
              </a:buClr>
              <a:buSzPct val="100000"/>
              <a:buFont typeface="Calibri"/>
              <a:buChar char="•"/>
            </a:pPr>
            <a:r>
              <a:rPr lang="en-US" sz="1200" b="0" i="0" u="none" strike="noStrike" cap="none" baseline="0" dirty="0">
                <a:solidFill>
                  <a:schemeClr val="dk1"/>
                </a:solidFill>
                <a:latin typeface="Calibri"/>
                <a:ea typeface="Calibri"/>
                <a:cs typeface="Calibri"/>
                <a:sym typeface="Calibri"/>
              </a:rPr>
              <a:t>The anti-federalists wanted to guarantee personal freedoms such as speech and religion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457200" y="152400"/>
            <a:ext cx="7772400" cy="334961"/>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Rokkitt"/>
              <a:buNone/>
            </a:pPr>
            <a:r>
              <a:rPr lang="en-US" sz="3000" b="1" i="1" u="none" strike="noStrike" cap="none" baseline="0" dirty="0">
                <a:solidFill>
                  <a:schemeClr val="dk1"/>
                </a:solidFill>
                <a:latin typeface="Rokkitt"/>
                <a:ea typeface="Rokkitt"/>
                <a:cs typeface="Rokkitt"/>
                <a:sym typeface="Rokkitt"/>
              </a:rPr>
              <a:t>Federalism</a:t>
            </a:r>
          </a:p>
        </p:txBody>
      </p:sp>
      <p:sp>
        <p:nvSpPr>
          <p:cNvPr id="189" name="Shape 189"/>
          <p:cNvSpPr txBox="1">
            <a:spLocks noGrp="1"/>
          </p:cNvSpPr>
          <p:nvPr>
            <p:ph type="body" idx="1"/>
          </p:nvPr>
        </p:nvSpPr>
        <p:spPr>
          <a:xfrm>
            <a:off x="228600" y="762000"/>
            <a:ext cx="3429000" cy="4114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omic Sans MS"/>
              <a:buChar char="•"/>
            </a:pPr>
            <a:r>
              <a:rPr lang="en-US" sz="2000" b="1" i="1" u="sng" strike="noStrike" cap="none" baseline="0" dirty="0">
                <a:solidFill>
                  <a:schemeClr val="dk1"/>
                </a:solidFill>
                <a:latin typeface="Comic Sans MS"/>
                <a:ea typeface="Comic Sans MS"/>
                <a:cs typeface="Comic Sans MS"/>
                <a:sym typeface="Comic Sans MS"/>
              </a:rPr>
              <a:t>Federalism-</a:t>
            </a:r>
            <a:r>
              <a:rPr lang="en-US" sz="2000" b="0" i="0" u="none" strike="noStrike" cap="none" baseline="0" dirty="0">
                <a:solidFill>
                  <a:schemeClr val="dk1"/>
                </a:solidFill>
                <a:latin typeface="Comic Sans MS"/>
                <a:ea typeface="Comic Sans MS"/>
                <a:cs typeface="Comic Sans MS"/>
                <a:sym typeface="Comic Sans MS"/>
              </a:rPr>
              <a:t> Type of government with separate and individual (sovereign states).</a:t>
            </a:r>
          </a:p>
          <a:p>
            <a:pPr marL="342900" marR="0" lvl="0" indent="-342900" algn="l" rtl="0">
              <a:lnSpc>
                <a:spcPct val="100000"/>
              </a:lnSpc>
              <a:spcBef>
                <a:spcPts val="400"/>
              </a:spcBef>
              <a:spcAft>
                <a:spcPts val="0"/>
              </a:spcAft>
              <a:buClr>
                <a:srgbClr val="C00000"/>
              </a:buClr>
              <a:buSzPct val="100000"/>
              <a:buFont typeface="Comic Sans MS"/>
              <a:buChar char="•"/>
            </a:pPr>
            <a:r>
              <a:rPr lang="en-US" sz="2000" b="0" i="0" u="none" strike="noStrike" cap="none" baseline="0" dirty="0">
                <a:solidFill>
                  <a:srgbClr val="C00000"/>
                </a:solidFill>
                <a:latin typeface="Comic Sans MS"/>
                <a:ea typeface="Comic Sans MS"/>
                <a:cs typeface="Comic Sans MS"/>
                <a:sym typeface="Comic Sans MS"/>
              </a:rPr>
              <a:t>Sovereign means rule over itself.</a:t>
            </a:r>
          </a:p>
          <a:p>
            <a:pPr marL="342900" marR="0" lvl="0" indent="-342900" algn="l" rtl="0">
              <a:lnSpc>
                <a:spcPct val="100000"/>
              </a:lnSpc>
              <a:spcBef>
                <a:spcPts val="400"/>
              </a:spcBef>
              <a:spcAft>
                <a:spcPts val="0"/>
              </a:spcAft>
              <a:buClr>
                <a:schemeClr val="dk1"/>
              </a:buClr>
              <a:buSzPct val="100000"/>
              <a:buFont typeface="Comic Sans MS"/>
              <a:buChar char="•"/>
            </a:pPr>
            <a:r>
              <a:rPr lang="en-US" sz="2000" b="0" i="0" u="none" strike="noStrike" cap="none" baseline="0" dirty="0">
                <a:solidFill>
                  <a:schemeClr val="dk1"/>
                </a:solidFill>
                <a:latin typeface="Comic Sans MS"/>
                <a:ea typeface="Comic Sans MS"/>
                <a:cs typeface="Comic Sans MS"/>
                <a:sym typeface="Comic Sans MS"/>
              </a:rPr>
              <a:t>A federal government shares power between </a:t>
            </a:r>
            <a:r>
              <a:rPr lang="en-US" sz="2000" b="0" i="0" u="none" strike="noStrike" cap="none" baseline="0" dirty="0">
                <a:solidFill>
                  <a:srgbClr val="00B0F0"/>
                </a:solidFill>
                <a:latin typeface="Comic Sans MS"/>
                <a:ea typeface="Comic Sans MS"/>
                <a:cs typeface="Comic Sans MS"/>
                <a:sym typeface="Comic Sans MS"/>
              </a:rPr>
              <a:t>national </a:t>
            </a:r>
            <a:r>
              <a:rPr lang="en-US" sz="2000" b="0" i="0" u="none" strike="noStrike" cap="none" baseline="0" dirty="0">
                <a:solidFill>
                  <a:schemeClr val="dk1"/>
                </a:solidFill>
                <a:latin typeface="Comic Sans MS"/>
                <a:ea typeface="Comic Sans MS"/>
                <a:cs typeface="Comic Sans MS"/>
                <a:sym typeface="Comic Sans MS"/>
              </a:rPr>
              <a:t>and</a:t>
            </a:r>
            <a:r>
              <a:rPr lang="en-US" sz="2000" b="0" i="0" u="none" strike="noStrike" cap="none" baseline="0" dirty="0">
                <a:solidFill>
                  <a:srgbClr val="00B0F0"/>
                </a:solidFill>
                <a:latin typeface="Comic Sans MS"/>
                <a:ea typeface="Comic Sans MS"/>
                <a:cs typeface="Comic Sans MS"/>
                <a:sym typeface="Comic Sans MS"/>
              </a:rPr>
              <a:t> state </a:t>
            </a:r>
            <a:r>
              <a:rPr lang="en-US" sz="2000" b="0" i="0" u="none" strike="noStrike" cap="none" baseline="0" dirty="0">
                <a:solidFill>
                  <a:srgbClr val="0070C0"/>
                </a:solidFill>
                <a:latin typeface="Comic Sans MS"/>
                <a:ea typeface="Comic Sans MS"/>
                <a:cs typeface="Comic Sans MS"/>
                <a:sym typeface="Comic Sans MS"/>
              </a:rPr>
              <a:t>governments</a:t>
            </a:r>
            <a:r>
              <a:rPr lang="en-US" sz="2000" b="0" i="0" u="none" strike="noStrike" cap="none" baseline="0" dirty="0">
                <a:solidFill>
                  <a:srgbClr val="00B0F0"/>
                </a:solidFill>
                <a:latin typeface="Comic Sans MS"/>
                <a:ea typeface="Comic Sans MS"/>
                <a:cs typeface="Comic Sans MS"/>
                <a:sym typeface="Comic Sans MS"/>
              </a:rPr>
              <a:t>. </a:t>
            </a:r>
          </a:p>
        </p:txBody>
      </p:sp>
      <p:pic>
        <p:nvPicPr>
          <p:cNvPr id="190" name="Shape 190"/>
          <p:cNvPicPr preferRelativeResize="0"/>
          <p:nvPr/>
        </p:nvPicPr>
        <p:blipFill rotWithShape="1">
          <a:blip r:embed="rId3">
            <a:alphaModFix/>
          </a:blip>
          <a:srcRect/>
          <a:stretch/>
        </p:blipFill>
        <p:spPr>
          <a:xfrm>
            <a:off x="3733800" y="609600"/>
            <a:ext cx="5410200" cy="2819400"/>
          </a:xfrm>
          <a:prstGeom prst="rect">
            <a:avLst/>
          </a:prstGeom>
          <a:noFill/>
          <a:ln>
            <a:noFill/>
          </a:ln>
        </p:spPr>
      </p:pic>
      <p:pic>
        <p:nvPicPr>
          <p:cNvPr id="191" name="Shape 191"/>
          <p:cNvPicPr preferRelativeResize="0"/>
          <p:nvPr/>
        </p:nvPicPr>
        <p:blipFill rotWithShape="1">
          <a:blip r:embed="rId4">
            <a:alphaModFix/>
          </a:blip>
          <a:srcRect/>
          <a:stretch/>
        </p:blipFill>
        <p:spPr>
          <a:xfrm>
            <a:off x="228600" y="4114800"/>
            <a:ext cx="3429000" cy="2743199"/>
          </a:xfrm>
          <a:prstGeom prst="rect">
            <a:avLst/>
          </a:prstGeom>
          <a:noFill/>
          <a:ln>
            <a:noFill/>
          </a:ln>
        </p:spPr>
      </p:pic>
      <p:pic>
        <p:nvPicPr>
          <p:cNvPr id="192" name="Shape 192"/>
          <p:cNvPicPr preferRelativeResize="0"/>
          <p:nvPr/>
        </p:nvPicPr>
        <p:blipFill rotWithShape="1">
          <a:blip r:embed="rId5">
            <a:alphaModFix/>
          </a:blip>
          <a:srcRect/>
          <a:stretch/>
        </p:blipFill>
        <p:spPr>
          <a:xfrm>
            <a:off x="3810000" y="3581400"/>
            <a:ext cx="5333999" cy="327660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57200" y="0"/>
            <a:ext cx="8229600" cy="407987"/>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Rokkitt"/>
              <a:buNone/>
            </a:pPr>
            <a:r>
              <a:rPr lang="en-US" sz="2900" b="1" i="1" u="none" strike="noStrike" cap="none" baseline="0" dirty="0">
                <a:solidFill>
                  <a:schemeClr val="dk1"/>
                </a:solidFill>
                <a:latin typeface="Rokkitt"/>
                <a:ea typeface="Rokkitt"/>
                <a:cs typeface="Rokkitt"/>
                <a:sym typeface="Rokkitt"/>
              </a:rPr>
              <a:t>The</a:t>
            </a:r>
            <a:r>
              <a:rPr lang="en-US" sz="2900" b="1" i="0" u="none" strike="noStrike" cap="none" baseline="0" dirty="0">
                <a:solidFill>
                  <a:schemeClr val="dk1"/>
                </a:solidFill>
                <a:latin typeface="Rokkitt"/>
                <a:ea typeface="Rokkitt"/>
                <a:cs typeface="Rokkitt"/>
                <a:sym typeface="Rokkitt"/>
              </a:rPr>
              <a:t> </a:t>
            </a:r>
            <a:r>
              <a:rPr lang="en-US" sz="2900" b="1" i="1" u="none" strike="noStrike" cap="none" baseline="0" dirty="0">
                <a:solidFill>
                  <a:schemeClr val="dk1"/>
                </a:solidFill>
                <a:latin typeface="Rokkitt"/>
                <a:ea typeface="Rokkitt"/>
                <a:cs typeface="Rokkitt"/>
                <a:sym typeface="Rokkitt"/>
              </a:rPr>
              <a:t>Virginia Plan</a:t>
            </a:r>
            <a:r>
              <a:rPr lang="en-US" sz="2900" b="1" i="0" u="none" strike="noStrike" cap="none" baseline="0" dirty="0">
                <a:solidFill>
                  <a:schemeClr val="dk1"/>
                </a:solidFill>
                <a:latin typeface="Rokkitt"/>
                <a:ea typeface="Rokkitt"/>
                <a:cs typeface="Rokkitt"/>
                <a:sym typeface="Rokkitt"/>
              </a:rPr>
              <a:t> </a:t>
            </a:r>
            <a:r>
              <a:rPr lang="en-US" sz="2200" b="0" i="0" u="none" strike="noStrike" cap="none" baseline="0" dirty="0">
                <a:solidFill>
                  <a:schemeClr val="dk1"/>
                </a:solidFill>
                <a:latin typeface="Questrial"/>
                <a:ea typeface="Questrial"/>
                <a:cs typeface="Questrial"/>
                <a:sym typeface="Questrial"/>
              </a:rPr>
              <a:t>[large states]</a:t>
            </a:r>
          </a:p>
        </p:txBody>
      </p:sp>
      <p:sp>
        <p:nvSpPr>
          <p:cNvPr id="198" name="Shape 198"/>
          <p:cNvSpPr txBox="1">
            <a:spLocks noGrp="1"/>
          </p:cNvSpPr>
          <p:nvPr>
            <p:ph type="body" idx="1"/>
          </p:nvPr>
        </p:nvSpPr>
        <p:spPr>
          <a:xfrm>
            <a:off x="0" y="990600"/>
            <a:ext cx="4038599" cy="54863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Calibri"/>
              <a:buChar char="•"/>
            </a:pPr>
            <a:r>
              <a:rPr lang="en-US" sz="1800" b="1" i="1" u="sng" strike="noStrike" cap="none" baseline="0" dirty="0">
                <a:solidFill>
                  <a:schemeClr val="dk1"/>
                </a:solidFill>
                <a:latin typeface="Calibri"/>
                <a:ea typeface="Calibri"/>
                <a:cs typeface="Calibri"/>
                <a:sym typeface="Calibri"/>
              </a:rPr>
              <a:t>James Madison</a:t>
            </a:r>
            <a:r>
              <a:rPr lang="en-US" sz="1800" b="0" i="0" u="none" strike="noStrike" cap="none" baseline="0" dirty="0">
                <a:solidFill>
                  <a:schemeClr val="dk1"/>
                </a:solidFill>
                <a:latin typeface="Comic Sans MS"/>
                <a:ea typeface="Comic Sans MS"/>
                <a:cs typeface="Comic Sans MS"/>
                <a:sym typeface="Comic Sans MS"/>
              </a:rPr>
              <a:t> came up with a plan of </a:t>
            </a:r>
            <a:r>
              <a:rPr lang="en-US" sz="1800" b="0" i="1" u="sng" strike="noStrike" cap="none" baseline="0" dirty="0">
                <a:solidFill>
                  <a:schemeClr val="dk1"/>
                </a:solidFill>
                <a:latin typeface="Comic Sans MS"/>
                <a:ea typeface="Comic Sans MS"/>
                <a:cs typeface="Comic Sans MS"/>
                <a:sym typeface="Comic Sans MS"/>
              </a:rPr>
              <a:t>shared power</a:t>
            </a:r>
            <a:r>
              <a:rPr lang="en-US" sz="1800" b="0" i="0" u="none" strike="noStrike" cap="none" baseline="0" dirty="0">
                <a:solidFill>
                  <a:schemeClr val="dk1"/>
                </a:solidFill>
                <a:latin typeface="Comic Sans MS"/>
                <a:ea typeface="Comic Sans MS"/>
                <a:cs typeface="Comic Sans MS"/>
                <a:sym typeface="Comic Sans MS"/>
              </a:rPr>
              <a:t> within the new federal government.</a:t>
            </a:r>
          </a:p>
          <a:p>
            <a:pPr marL="342900" marR="0" lvl="0" indent="-228600" algn="l" rtl="0">
              <a:spcBef>
                <a:spcPts val="360"/>
              </a:spcBef>
              <a:spcAft>
                <a:spcPts val="0"/>
              </a:spcAft>
              <a:buClr>
                <a:schemeClr val="dk1"/>
              </a:buClr>
              <a:buFont typeface="Calibri"/>
              <a:buNone/>
            </a:pPr>
            <a:endParaRPr sz="1800" b="0" i="0" u="none" strike="noStrike" cap="none" baseline="0" dirty="0">
              <a:solidFill>
                <a:schemeClr val="dk1"/>
              </a:solidFill>
              <a:latin typeface="Comic Sans MS"/>
              <a:ea typeface="Comic Sans MS"/>
              <a:cs typeface="Comic Sans MS"/>
              <a:sym typeface="Comic Sans MS"/>
            </a:endParaRPr>
          </a:p>
          <a:p>
            <a:pPr marL="342900" marR="0" lvl="0" indent="-342900" algn="l" rtl="0">
              <a:lnSpc>
                <a:spcPct val="90000"/>
              </a:lnSpc>
              <a:spcBef>
                <a:spcPts val="360"/>
              </a:spcBef>
              <a:spcAft>
                <a:spcPts val="0"/>
              </a:spcAft>
              <a:buClr>
                <a:schemeClr val="dk1"/>
              </a:buClr>
              <a:buSzPct val="100000"/>
              <a:buFont typeface="Comic Sans MS"/>
              <a:buChar char="•"/>
            </a:pPr>
            <a:r>
              <a:rPr lang="en-US" sz="1800" b="0" i="0" u="none" strike="noStrike" cap="none" baseline="0" dirty="0">
                <a:solidFill>
                  <a:schemeClr val="dk1"/>
                </a:solidFill>
                <a:latin typeface="Comic Sans MS"/>
                <a:ea typeface="Comic Sans MS"/>
                <a:cs typeface="Comic Sans MS"/>
                <a:sym typeface="Comic Sans MS"/>
              </a:rPr>
              <a:t>There would be </a:t>
            </a:r>
            <a:r>
              <a:rPr lang="en-US" sz="1800" b="1" i="1" u="sng" strike="noStrike" cap="none" baseline="0" dirty="0">
                <a:solidFill>
                  <a:schemeClr val="dk1"/>
                </a:solidFill>
                <a:latin typeface="Comic Sans MS"/>
                <a:ea typeface="Comic Sans MS"/>
                <a:cs typeface="Comic Sans MS"/>
                <a:sym typeface="Comic Sans MS"/>
              </a:rPr>
              <a:t>three </a:t>
            </a:r>
            <a:r>
              <a:rPr lang="en-US" sz="1800" b="0" i="0" u="none" strike="noStrike" cap="none" baseline="0" dirty="0">
                <a:solidFill>
                  <a:schemeClr val="dk1"/>
                </a:solidFill>
                <a:latin typeface="Comic Sans MS"/>
                <a:ea typeface="Comic Sans MS"/>
                <a:cs typeface="Comic Sans MS"/>
                <a:sym typeface="Comic Sans MS"/>
              </a:rPr>
              <a:t>(3) </a:t>
            </a:r>
            <a:r>
              <a:rPr lang="en-US" sz="1800" b="1" i="1" u="sng" strike="noStrike" cap="none" baseline="0" dirty="0">
                <a:solidFill>
                  <a:schemeClr val="dk1"/>
                </a:solidFill>
                <a:latin typeface="Comic Sans MS"/>
                <a:ea typeface="Comic Sans MS"/>
                <a:cs typeface="Comic Sans MS"/>
                <a:sym typeface="Comic Sans MS"/>
              </a:rPr>
              <a:t>branches</a:t>
            </a:r>
            <a:r>
              <a:rPr lang="en-US" sz="1800" b="0" i="0" u="none" strike="noStrike" cap="none" baseline="0" dirty="0">
                <a:solidFill>
                  <a:schemeClr val="dk1"/>
                </a:solidFill>
                <a:latin typeface="Comic Sans MS"/>
                <a:ea typeface="Comic Sans MS"/>
                <a:cs typeface="Comic Sans MS"/>
                <a:sym typeface="Comic Sans MS"/>
              </a:rPr>
              <a:t> [parts] of government.</a:t>
            </a:r>
          </a:p>
          <a:p>
            <a:pPr marL="342900" marR="0" lvl="0" indent="-228600" algn="l" rtl="0">
              <a:spcBef>
                <a:spcPts val="360"/>
              </a:spcBef>
              <a:spcAft>
                <a:spcPts val="0"/>
              </a:spcAft>
              <a:buClr>
                <a:schemeClr val="dk1"/>
              </a:buClr>
              <a:buFont typeface="Calibri"/>
              <a:buNone/>
            </a:pPr>
            <a:endParaRPr sz="1800" b="0" i="0" u="none" strike="noStrike" cap="none" baseline="0" dirty="0">
              <a:solidFill>
                <a:schemeClr val="dk1"/>
              </a:solidFill>
              <a:latin typeface="Comic Sans MS"/>
              <a:ea typeface="Comic Sans MS"/>
              <a:cs typeface="Comic Sans MS"/>
              <a:sym typeface="Comic Sans MS"/>
            </a:endParaRPr>
          </a:p>
          <a:p>
            <a:pPr marL="342900" marR="0" lvl="0" indent="-342900" algn="l" rtl="0">
              <a:lnSpc>
                <a:spcPct val="90000"/>
              </a:lnSpc>
              <a:spcBef>
                <a:spcPts val="360"/>
              </a:spcBef>
              <a:spcAft>
                <a:spcPts val="0"/>
              </a:spcAft>
              <a:buClr>
                <a:schemeClr val="dk1"/>
              </a:buClr>
              <a:buSzPct val="100000"/>
              <a:buFont typeface="Comic Sans MS"/>
              <a:buChar char="•"/>
            </a:pPr>
            <a:r>
              <a:rPr lang="en-US" sz="1800" b="0" i="0" u="none" strike="noStrike" cap="none" baseline="0" dirty="0">
                <a:solidFill>
                  <a:schemeClr val="dk1"/>
                </a:solidFill>
                <a:latin typeface="Comic Sans MS"/>
                <a:ea typeface="Comic Sans MS"/>
                <a:cs typeface="Comic Sans MS"/>
                <a:sym typeface="Comic Sans MS"/>
              </a:rPr>
              <a:t>A federal/national </a:t>
            </a:r>
            <a:r>
              <a:rPr lang="en-US" sz="1800" b="1" i="0" u="sng" strike="noStrike" cap="none" baseline="0" dirty="0">
                <a:solidFill>
                  <a:schemeClr val="dk1"/>
                </a:solidFill>
                <a:latin typeface="Comic Sans MS"/>
                <a:ea typeface="Comic Sans MS"/>
                <a:cs typeface="Comic Sans MS"/>
                <a:sym typeface="Comic Sans MS"/>
              </a:rPr>
              <a:t>Legislature</a:t>
            </a:r>
            <a:r>
              <a:rPr lang="en-US" sz="1800" b="0" i="0" u="none" strike="noStrike" cap="none" baseline="0" dirty="0">
                <a:solidFill>
                  <a:schemeClr val="dk1"/>
                </a:solidFill>
                <a:latin typeface="Comic Sans MS"/>
                <a:ea typeface="Comic Sans MS"/>
                <a:cs typeface="Comic Sans MS"/>
                <a:sym typeface="Comic Sans MS"/>
              </a:rPr>
              <a:t> [</a:t>
            </a:r>
            <a:r>
              <a:rPr lang="en-US" sz="1800" b="1" i="0" u="none" strike="noStrike" cap="none" baseline="0" dirty="0">
                <a:solidFill>
                  <a:schemeClr val="dk1"/>
                </a:solidFill>
                <a:latin typeface="Comic Sans MS"/>
                <a:ea typeface="Comic Sans MS"/>
                <a:cs typeface="Comic Sans MS"/>
                <a:sym typeface="Comic Sans MS"/>
              </a:rPr>
              <a:t>Legislative</a:t>
            </a:r>
            <a:r>
              <a:rPr lang="en-US" sz="1800" b="0" i="0" u="none" strike="noStrike" cap="none" baseline="0" dirty="0">
                <a:solidFill>
                  <a:schemeClr val="dk1"/>
                </a:solidFill>
                <a:latin typeface="Comic Sans MS"/>
                <a:ea typeface="Comic Sans MS"/>
                <a:cs typeface="Comic Sans MS"/>
                <a:sym typeface="Comic Sans MS"/>
              </a:rPr>
              <a:t>]</a:t>
            </a:r>
          </a:p>
          <a:p>
            <a:pPr marL="342900" marR="0" lvl="0" indent="-342900" algn="l" rtl="0">
              <a:lnSpc>
                <a:spcPct val="90000"/>
              </a:lnSpc>
              <a:spcBef>
                <a:spcPts val="360"/>
              </a:spcBef>
              <a:spcAft>
                <a:spcPts val="0"/>
              </a:spcAft>
              <a:buClr>
                <a:schemeClr val="dk1"/>
              </a:buClr>
              <a:buSzPct val="25000"/>
              <a:buFont typeface="Comic Sans MS"/>
              <a:buNone/>
            </a:pPr>
            <a:r>
              <a:rPr lang="en-US" sz="1800" b="0" i="0" u="none" strike="noStrike" cap="none" baseline="0" dirty="0">
                <a:solidFill>
                  <a:schemeClr val="dk1"/>
                </a:solidFill>
                <a:latin typeface="Comic Sans MS"/>
                <a:ea typeface="Comic Sans MS"/>
                <a:cs typeface="Comic Sans MS"/>
                <a:sym typeface="Comic Sans MS"/>
              </a:rPr>
              <a:t>     </a:t>
            </a:r>
            <a:r>
              <a:rPr lang="en-US" sz="1400" b="0" i="0" u="none" strike="noStrike" cap="none" baseline="0" dirty="0">
                <a:solidFill>
                  <a:schemeClr val="dk1"/>
                </a:solidFill>
                <a:latin typeface="Comic Sans MS"/>
                <a:ea typeface="Comic Sans MS"/>
                <a:cs typeface="Comic Sans MS"/>
                <a:sym typeface="Comic Sans MS"/>
              </a:rPr>
              <a:t>To propose, debate and pass laws</a:t>
            </a:r>
          </a:p>
          <a:p>
            <a:pPr marL="342900" marR="0" lvl="0" indent="-254000" algn="l" rtl="0">
              <a:spcBef>
                <a:spcPts val="280"/>
              </a:spcBef>
              <a:spcAft>
                <a:spcPts val="0"/>
              </a:spcAft>
              <a:buClr>
                <a:schemeClr val="dk1"/>
              </a:buClr>
              <a:buFont typeface="Calibri"/>
              <a:buNone/>
            </a:pPr>
            <a:endParaRPr sz="1400" b="0" i="0" u="none" strike="noStrike" cap="none" baseline="0" dirty="0">
              <a:solidFill>
                <a:schemeClr val="dk1"/>
              </a:solidFill>
              <a:latin typeface="Comic Sans MS"/>
              <a:ea typeface="Comic Sans MS"/>
              <a:cs typeface="Comic Sans MS"/>
              <a:sym typeface="Comic Sans MS"/>
            </a:endParaRPr>
          </a:p>
          <a:p>
            <a:pPr marL="342900" marR="0" lvl="0" indent="-342900" algn="l" rtl="0">
              <a:lnSpc>
                <a:spcPct val="90000"/>
              </a:lnSpc>
              <a:spcBef>
                <a:spcPts val="360"/>
              </a:spcBef>
              <a:spcAft>
                <a:spcPts val="0"/>
              </a:spcAft>
              <a:buClr>
                <a:schemeClr val="dk1"/>
              </a:buClr>
              <a:buSzPct val="100000"/>
              <a:buFont typeface="Comic Sans MS"/>
              <a:buChar char="•"/>
            </a:pPr>
            <a:r>
              <a:rPr lang="en-US" sz="1800" b="0" i="0" u="none" strike="noStrike" cap="none" baseline="0" dirty="0">
                <a:solidFill>
                  <a:schemeClr val="dk1"/>
                </a:solidFill>
                <a:latin typeface="Comic Sans MS"/>
                <a:ea typeface="Comic Sans MS"/>
                <a:cs typeface="Comic Sans MS"/>
                <a:sym typeface="Comic Sans MS"/>
              </a:rPr>
              <a:t>A federal/national </a:t>
            </a:r>
            <a:r>
              <a:rPr lang="en-US" sz="1800" b="1" i="0" u="sng" strike="noStrike" cap="none" baseline="0" dirty="0">
                <a:solidFill>
                  <a:schemeClr val="dk1"/>
                </a:solidFill>
                <a:latin typeface="Comic Sans MS"/>
                <a:ea typeface="Comic Sans MS"/>
                <a:cs typeface="Comic Sans MS"/>
                <a:sym typeface="Comic Sans MS"/>
              </a:rPr>
              <a:t>Judiciary</a:t>
            </a:r>
            <a:r>
              <a:rPr lang="en-US" sz="1800" b="0" i="0" u="none" strike="noStrike" cap="none" baseline="0" dirty="0">
                <a:solidFill>
                  <a:schemeClr val="dk1"/>
                </a:solidFill>
                <a:latin typeface="Comic Sans MS"/>
                <a:ea typeface="Comic Sans MS"/>
                <a:cs typeface="Comic Sans MS"/>
                <a:sym typeface="Comic Sans MS"/>
              </a:rPr>
              <a:t> [</a:t>
            </a:r>
            <a:r>
              <a:rPr lang="en-US" sz="1800" b="1" i="0" u="none" strike="noStrike" cap="none" baseline="0" dirty="0">
                <a:solidFill>
                  <a:schemeClr val="dk1"/>
                </a:solidFill>
                <a:latin typeface="Comic Sans MS"/>
                <a:ea typeface="Comic Sans MS"/>
                <a:cs typeface="Comic Sans MS"/>
                <a:sym typeface="Comic Sans MS"/>
              </a:rPr>
              <a:t>Judicial</a:t>
            </a:r>
            <a:r>
              <a:rPr lang="en-US" sz="1800" b="0" i="0" u="none" strike="noStrike" cap="none" baseline="0" dirty="0">
                <a:solidFill>
                  <a:schemeClr val="dk1"/>
                </a:solidFill>
                <a:latin typeface="Comic Sans MS"/>
                <a:ea typeface="Comic Sans MS"/>
                <a:cs typeface="Comic Sans MS"/>
                <a:sym typeface="Comic Sans MS"/>
              </a:rPr>
              <a:t>]</a:t>
            </a:r>
          </a:p>
          <a:p>
            <a:pPr marL="342900" marR="0" lvl="0" indent="-342900" algn="l" rtl="0">
              <a:lnSpc>
                <a:spcPct val="90000"/>
              </a:lnSpc>
              <a:spcBef>
                <a:spcPts val="280"/>
              </a:spcBef>
              <a:spcAft>
                <a:spcPts val="0"/>
              </a:spcAft>
              <a:buClr>
                <a:schemeClr val="dk1"/>
              </a:buClr>
              <a:buSzPct val="25000"/>
              <a:buFont typeface="Comic Sans MS"/>
              <a:buNone/>
            </a:pPr>
            <a:r>
              <a:rPr lang="en-US" sz="1400" b="0" i="0" u="none" strike="noStrike" cap="none" baseline="0" dirty="0">
                <a:solidFill>
                  <a:schemeClr val="dk1"/>
                </a:solidFill>
                <a:latin typeface="Comic Sans MS"/>
                <a:ea typeface="Comic Sans MS"/>
                <a:cs typeface="Comic Sans MS"/>
                <a:sym typeface="Comic Sans MS"/>
              </a:rPr>
              <a:t>       To interpret laws and hear appeals from lower courts</a:t>
            </a:r>
          </a:p>
          <a:p>
            <a:pPr marL="342900" marR="0" lvl="0" indent="-254000" algn="l" rtl="0">
              <a:spcBef>
                <a:spcPts val="280"/>
              </a:spcBef>
              <a:spcAft>
                <a:spcPts val="0"/>
              </a:spcAft>
              <a:buClr>
                <a:schemeClr val="dk1"/>
              </a:buClr>
              <a:buFont typeface="Calibri"/>
              <a:buNone/>
            </a:pPr>
            <a:endParaRPr sz="1400" b="0" i="0" u="none" strike="noStrike" cap="none" baseline="0" dirty="0">
              <a:solidFill>
                <a:schemeClr val="dk1"/>
              </a:solidFill>
              <a:latin typeface="Comic Sans MS"/>
              <a:ea typeface="Comic Sans MS"/>
              <a:cs typeface="Comic Sans MS"/>
              <a:sym typeface="Comic Sans MS"/>
            </a:endParaRPr>
          </a:p>
          <a:p>
            <a:pPr marL="342900" marR="0" lvl="0" indent="-342900" algn="l" rtl="0">
              <a:lnSpc>
                <a:spcPct val="90000"/>
              </a:lnSpc>
              <a:spcBef>
                <a:spcPts val="360"/>
              </a:spcBef>
              <a:spcAft>
                <a:spcPts val="0"/>
              </a:spcAft>
              <a:buClr>
                <a:schemeClr val="dk1"/>
              </a:buClr>
              <a:buSzPct val="100000"/>
              <a:buFont typeface="Comic Sans MS"/>
              <a:buChar char="•"/>
            </a:pPr>
            <a:r>
              <a:rPr lang="en-US" sz="1800" b="0" i="0" u="none" strike="noStrike" cap="none" baseline="0" dirty="0">
                <a:solidFill>
                  <a:schemeClr val="dk1"/>
                </a:solidFill>
                <a:latin typeface="Comic Sans MS"/>
                <a:ea typeface="Comic Sans MS"/>
                <a:cs typeface="Comic Sans MS"/>
                <a:sym typeface="Comic Sans MS"/>
              </a:rPr>
              <a:t>An federal/national </a:t>
            </a:r>
            <a:r>
              <a:rPr lang="en-US" sz="1800" b="1" i="0" u="sng" strike="noStrike" cap="none" baseline="0" dirty="0">
                <a:solidFill>
                  <a:schemeClr val="dk1"/>
                </a:solidFill>
                <a:latin typeface="Comic Sans MS"/>
                <a:ea typeface="Comic Sans MS"/>
                <a:cs typeface="Comic Sans MS"/>
                <a:sym typeface="Comic Sans MS"/>
              </a:rPr>
              <a:t>President</a:t>
            </a:r>
          </a:p>
          <a:p>
            <a:pPr marL="342900" marR="0" lvl="0" indent="-342900" algn="l" rtl="0">
              <a:lnSpc>
                <a:spcPct val="90000"/>
              </a:lnSpc>
              <a:spcBef>
                <a:spcPts val="360"/>
              </a:spcBef>
              <a:spcAft>
                <a:spcPts val="0"/>
              </a:spcAft>
              <a:buClr>
                <a:schemeClr val="dk1"/>
              </a:buClr>
              <a:buSzPct val="25000"/>
              <a:buFont typeface="Comic Sans MS"/>
              <a:buNone/>
            </a:pPr>
            <a:r>
              <a:rPr lang="en-US" sz="1400" b="1" i="0" u="none" strike="noStrike" cap="none" baseline="0" dirty="0">
                <a:solidFill>
                  <a:schemeClr val="dk1"/>
                </a:solidFill>
                <a:latin typeface="Comic Sans MS"/>
                <a:ea typeface="Comic Sans MS"/>
                <a:cs typeface="Comic Sans MS"/>
                <a:sym typeface="Comic Sans MS"/>
              </a:rPr>
              <a:t>     </a:t>
            </a:r>
            <a:r>
              <a:rPr lang="en-US" sz="1800" b="0" i="0" u="none" strike="noStrike" cap="none" baseline="0" dirty="0">
                <a:solidFill>
                  <a:schemeClr val="dk1"/>
                </a:solidFill>
                <a:latin typeface="Comic Sans MS"/>
                <a:ea typeface="Comic Sans MS"/>
                <a:cs typeface="Comic Sans MS"/>
                <a:sym typeface="Comic Sans MS"/>
              </a:rPr>
              <a:t>[</a:t>
            </a:r>
            <a:r>
              <a:rPr lang="en-US" sz="1800" b="1" i="0" u="none" strike="noStrike" cap="none" baseline="0" dirty="0">
                <a:solidFill>
                  <a:schemeClr val="dk1"/>
                </a:solidFill>
                <a:latin typeface="Comic Sans MS"/>
                <a:ea typeface="Comic Sans MS"/>
                <a:cs typeface="Comic Sans MS"/>
                <a:sym typeface="Comic Sans MS"/>
              </a:rPr>
              <a:t>Executive]</a:t>
            </a:r>
          </a:p>
          <a:p>
            <a:pPr marL="342900" marR="0" lvl="0" indent="-342900" algn="l" rtl="0">
              <a:lnSpc>
                <a:spcPct val="90000"/>
              </a:lnSpc>
              <a:spcBef>
                <a:spcPts val="360"/>
              </a:spcBef>
              <a:spcAft>
                <a:spcPts val="0"/>
              </a:spcAft>
              <a:buClr>
                <a:schemeClr val="dk1"/>
              </a:buClr>
              <a:buSzPct val="25000"/>
              <a:buFont typeface="Comic Sans MS"/>
              <a:buNone/>
            </a:pPr>
            <a:r>
              <a:rPr lang="en-US" sz="1800" b="0" i="0" u="none" strike="noStrike" cap="none" baseline="0" dirty="0">
                <a:solidFill>
                  <a:schemeClr val="dk1"/>
                </a:solidFill>
                <a:latin typeface="Comic Sans MS"/>
                <a:ea typeface="Comic Sans MS"/>
                <a:cs typeface="Comic Sans MS"/>
                <a:sym typeface="Comic Sans MS"/>
              </a:rPr>
              <a:t>      </a:t>
            </a:r>
            <a:r>
              <a:rPr lang="en-US" sz="1400" b="0" i="0" u="none" strike="noStrike" cap="none" baseline="0" dirty="0">
                <a:solidFill>
                  <a:schemeClr val="dk1"/>
                </a:solidFill>
                <a:latin typeface="Comic Sans MS"/>
                <a:ea typeface="Comic Sans MS"/>
                <a:cs typeface="Comic Sans MS"/>
                <a:sym typeface="Comic Sans MS"/>
              </a:rPr>
              <a:t>To lead and ensure laws passed by the Congress are enforced </a:t>
            </a:r>
          </a:p>
          <a:p>
            <a:pPr marL="342900" marR="0" lvl="0" indent="-228600" algn="l" rtl="0">
              <a:spcBef>
                <a:spcPts val="360"/>
              </a:spcBef>
              <a:spcAft>
                <a:spcPts val="0"/>
              </a:spcAft>
              <a:buClr>
                <a:schemeClr val="dk1"/>
              </a:buClr>
              <a:buFont typeface="Calibri"/>
              <a:buNone/>
            </a:pPr>
            <a:endParaRPr sz="1800" b="0" i="0" u="none" strike="noStrike" cap="none" baseline="0" dirty="0">
              <a:solidFill>
                <a:schemeClr val="dk1"/>
              </a:solidFill>
              <a:latin typeface="Comic Sans MS"/>
              <a:ea typeface="Comic Sans MS"/>
              <a:cs typeface="Comic Sans MS"/>
              <a:sym typeface="Comic Sans MS"/>
            </a:endParaRPr>
          </a:p>
          <a:p>
            <a:pPr marL="342900" marR="0" lvl="0" indent="-165100" algn="l" rtl="0">
              <a:spcBef>
                <a:spcPts val="560"/>
              </a:spcBef>
              <a:spcAft>
                <a:spcPts val="0"/>
              </a:spcAft>
              <a:buClr>
                <a:schemeClr val="dk1"/>
              </a:buClr>
              <a:buFont typeface="Calibri"/>
              <a:buNone/>
            </a:pPr>
            <a:endParaRPr sz="2800" b="0" i="0" u="none" strike="noStrike" cap="none" baseline="0" dirty="0">
              <a:solidFill>
                <a:schemeClr val="dk1"/>
              </a:solidFill>
              <a:latin typeface="Comic Sans MS"/>
              <a:ea typeface="Comic Sans MS"/>
              <a:cs typeface="Comic Sans MS"/>
              <a:sym typeface="Comic Sans MS"/>
            </a:endParaRPr>
          </a:p>
          <a:p>
            <a:pPr marL="342900" marR="0" lvl="0" indent="-139700" algn="l" rtl="0">
              <a:spcBef>
                <a:spcPts val="640"/>
              </a:spcBef>
              <a:spcAft>
                <a:spcPts val="0"/>
              </a:spcAft>
              <a:buClr>
                <a:schemeClr val="dk1"/>
              </a:buClr>
              <a:buFont typeface="Calibri"/>
              <a:buNone/>
            </a:pPr>
            <a:endParaRPr dirty="0"/>
          </a:p>
        </p:txBody>
      </p:sp>
      <p:pic>
        <p:nvPicPr>
          <p:cNvPr id="199" name="Shape 199"/>
          <p:cNvPicPr preferRelativeResize="0"/>
          <p:nvPr/>
        </p:nvPicPr>
        <p:blipFill rotWithShape="1">
          <a:blip r:embed="rId3">
            <a:alphaModFix/>
          </a:blip>
          <a:srcRect/>
          <a:stretch/>
        </p:blipFill>
        <p:spPr>
          <a:xfrm>
            <a:off x="152400" y="762000"/>
            <a:ext cx="8763000" cy="609600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1143000" y="0"/>
            <a:ext cx="7010400" cy="685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500" b="0" i="0" u="none" strike="noStrike" cap="none" baseline="0" dirty="0">
                <a:solidFill>
                  <a:schemeClr val="dk1"/>
                </a:solidFill>
                <a:latin typeface="Calibri"/>
                <a:ea typeface="Calibri"/>
                <a:cs typeface="Calibri"/>
                <a:sym typeface="Calibri"/>
              </a:rPr>
              <a:t>The New Jersey Plan </a:t>
            </a:r>
            <a:r>
              <a:rPr lang="en-US" sz="2400" b="0" i="0" u="none" strike="noStrike" cap="none" baseline="0" dirty="0">
                <a:solidFill>
                  <a:schemeClr val="dk1"/>
                </a:solidFill>
                <a:latin typeface="Calibri"/>
                <a:ea typeface="Calibri"/>
                <a:cs typeface="Calibri"/>
                <a:sym typeface="Calibri"/>
              </a:rPr>
              <a:t>[Small states]</a:t>
            </a:r>
          </a:p>
        </p:txBody>
      </p:sp>
      <p:sp>
        <p:nvSpPr>
          <p:cNvPr id="205" name="Shape 205"/>
          <p:cNvSpPr txBox="1">
            <a:spLocks noGrp="1"/>
          </p:cNvSpPr>
          <p:nvPr>
            <p:ph type="body" idx="1"/>
          </p:nvPr>
        </p:nvSpPr>
        <p:spPr>
          <a:xfrm>
            <a:off x="228600" y="990600"/>
            <a:ext cx="8458200" cy="51053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In response to the Virginia Plan states with smaller populations became nervous.</a:t>
            </a:r>
          </a:p>
          <a:p>
            <a:pPr marL="0" marR="0" lvl="0" indent="0" algn="l" rtl="0">
              <a:spcBef>
                <a:spcPts val="0"/>
              </a:spcBef>
              <a:buNone/>
            </a:pPr>
            <a:endParaRPr sz="2400" b="0" i="0" u="none" strike="noStrike" cap="none" baseline="0" dirty="0">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New Jersey believed larger states would dominate the Congress.</a:t>
            </a:r>
          </a:p>
          <a:p>
            <a:pPr marL="0" marR="0" lvl="0" indent="0" algn="l" rtl="0">
              <a:spcBef>
                <a:spcPts val="0"/>
              </a:spcBef>
              <a:buNone/>
            </a:pPr>
            <a:endParaRPr sz="2400" b="0" i="0" u="none" strike="noStrike" cap="none" baseline="0" dirty="0">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They believed </a:t>
            </a:r>
            <a:r>
              <a:rPr lang="en-US" sz="2400" b="1" i="1" u="sng" strike="noStrike" cap="none" baseline="0" dirty="0">
                <a:solidFill>
                  <a:schemeClr val="dk1"/>
                </a:solidFill>
                <a:latin typeface="Calibri"/>
                <a:ea typeface="Calibri"/>
                <a:cs typeface="Calibri"/>
                <a:sym typeface="Calibri"/>
              </a:rPr>
              <a:t>each state should have </a:t>
            </a:r>
            <a:r>
              <a:rPr lang="en-US" sz="2400" b="1" i="1" u="sng" strike="noStrike" cap="none" baseline="0" dirty="0">
                <a:solidFill>
                  <a:srgbClr val="C00000"/>
                </a:solidFill>
                <a:latin typeface="Calibri"/>
                <a:ea typeface="Calibri"/>
                <a:cs typeface="Calibri"/>
                <a:sym typeface="Calibri"/>
              </a:rPr>
              <a:t>equal</a:t>
            </a:r>
            <a:r>
              <a:rPr lang="en-US" sz="2400" b="1" i="1" u="sng" strike="noStrike" cap="none" baseline="0" dirty="0">
                <a:solidFill>
                  <a:schemeClr val="dk1"/>
                </a:solidFill>
                <a:latin typeface="Calibri"/>
                <a:ea typeface="Calibri"/>
                <a:cs typeface="Calibri"/>
                <a:sym typeface="Calibri"/>
              </a:rPr>
              <a:t> representation</a:t>
            </a:r>
            <a:r>
              <a:rPr lang="en-US" sz="2400" b="0" i="0" u="none" strike="noStrike" cap="none" baseline="0" dirty="0">
                <a:solidFill>
                  <a:schemeClr val="dk1"/>
                </a:solidFill>
                <a:latin typeface="Calibri"/>
                <a:ea typeface="Calibri"/>
                <a:cs typeface="Calibri"/>
                <a:sym typeface="Calibri"/>
              </a:rPr>
              <a:t>.</a:t>
            </a:r>
          </a:p>
          <a:p>
            <a:pPr marL="0" marR="0" lvl="0" indent="0" algn="l" rtl="0">
              <a:spcBef>
                <a:spcPts val="0"/>
              </a:spcBef>
              <a:buNone/>
            </a:pPr>
            <a:endParaRPr sz="2400" b="0" i="0" u="none" strike="noStrike" cap="none" baseline="0" dirty="0">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No one state should be more powerful than another.</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57200" y="152400"/>
            <a:ext cx="8229600" cy="381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700" b="0" i="0" u="none" strike="noStrike" cap="none" baseline="0" dirty="0">
                <a:solidFill>
                  <a:schemeClr val="dk1"/>
                </a:solidFill>
                <a:latin typeface="Calibri"/>
                <a:ea typeface="Calibri"/>
                <a:cs typeface="Calibri"/>
                <a:sym typeface="Calibri"/>
              </a:rPr>
              <a:t>Connecticut’s </a:t>
            </a:r>
            <a:r>
              <a:rPr lang="en-US" sz="2700" b="1" i="1" u="sng" strike="noStrike" cap="none" baseline="0" dirty="0">
                <a:solidFill>
                  <a:schemeClr val="dk1"/>
                </a:solidFill>
                <a:latin typeface="Calibri"/>
                <a:ea typeface="Calibri"/>
                <a:cs typeface="Calibri"/>
                <a:sym typeface="Calibri"/>
              </a:rPr>
              <a:t>Great Compromise</a:t>
            </a:r>
          </a:p>
        </p:txBody>
      </p:sp>
      <p:pic>
        <p:nvPicPr>
          <p:cNvPr id="211" name="Shape 211"/>
          <p:cNvPicPr preferRelativeResize="0"/>
          <p:nvPr/>
        </p:nvPicPr>
        <p:blipFill rotWithShape="1">
          <a:blip r:embed="rId3">
            <a:alphaModFix/>
          </a:blip>
          <a:srcRect/>
          <a:stretch/>
        </p:blipFill>
        <p:spPr>
          <a:xfrm>
            <a:off x="3779837" y="838200"/>
            <a:ext cx="5364161" cy="5867400"/>
          </a:xfrm>
          <a:prstGeom prst="rect">
            <a:avLst/>
          </a:prstGeom>
          <a:noFill/>
          <a:ln>
            <a:noFill/>
          </a:ln>
        </p:spPr>
      </p:pic>
      <p:sp>
        <p:nvSpPr>
          <p:cNvPr id="212" name="Shape 212"/>
          <p:cNvSpPr txBox="1"/>
          <p:nvPr/>
        </p:nvSpPr>
        <p:spPr>
          <a:xfrm>
            <a:off x="152400" y="838200"/>
            <a:ext cx="3962399" cy="6019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100000"/>
              <a:buFont typeface="Calibri"/>
              <a:buChar char="•"/>
            </a:pPr>
            <a:r>
              <a:rPr lang="en-US" sz="1600" b="0" i="0" u="none" strike="noStrike" cap="none" baseline="0">
                <a:solidFill>
                  <a:schemeClr val="dk1"/>
                </a:solidFill>
                <a:latin typeface="Calibri"/>
                <a:ea typeface="Calibri"/>
                <a:cs typeface="Calibri"/>
                <a:sym typeface="Calibri"/>
              </a:rPr>
              <a:t>The Delegates from Connecticut had an idea to bring all sides together.</a:t>
            </a:r>
          </a:p>
          <a:p>
            <a:pPr marL="0" marR="0" lvl="0" indent="0" algn="l" rtl="0">
              <a:lnSpc>
                <a:spcPct val="100000"/>
              </a:lnSpc>
              <a:spcBef>
                <a:spcPts val="800"/>
              </a:spcBef>
              <a:spcAft>
                <a:spcPts val="0"/>
              </a:spcAft>
              <a:buClr>
                <a:schemeClr val="dk1"/>
              </a:buClr>
              <a:buSzPct val="100000"/>
              <a:buFont typeface="Calibri"/>
              <a:buChar char="•"/>
            </a:pPr>
            <a:r>
              <a:rPr lang="en-US" sz="1600" b="0" i="0" u="none" strike="noStrike" cap="none" baseline="0">
                <a:solidFill>
                  <a:schemeClr val="dk1"/>
                </a:solidFill>
                <a:latin typeface="Calibri"/>
                <a:ea typeface="Calibri"/>
                <a:cs typeface="Calibri"/>
                <a:sym typeface="Calibri"/>
              </a:rPr>
              <a:t>A compromise to blend the ideas of Virginia and New Jersey created a </a:t>
            </a:r>
            <a:r>
              <a:rPr lang="en-US" sz="1600" b="1" i="1" u="sng" strike="noStrike" cap="none" baseline="0">
                <a:solidFill>
                  <a:schemeClr val="dk1"/>
                </a:solidFill>
                <a:latin typeface="Calibri"/>
                <a:ea typeface="Calibri"/>
                <a:cs typeface="Calibri"/>
                <a:sym typeface="Calibri"/>
              </a:rPr>
              <a:t>bicameral legislature</a:t>
            </a:r>
          </a:p>
          <a:p>
            <a:pPr marL="0" marR="0" lvl="0" indent="0" algn="l" rtl="0">
              <a:lnSpc>
                <a:spcPct val="100000"/>
              </a:lnSpc>
              <a:spcBef>
                <a:spcPts val="0"/>
              </a:spcBef>
              <a:spcAft>
                <a:spcPts val="0"/>
              </a:spcAft>
              <a:buNone/>
            </a:pPr>
            <a:endParaRPr sz="1200" b="1" i="1" u="sng" strike="noStrike" cap="none" baseline="0">
              <a:solidFill>
                <a:schemeClr val="dk1"/>
              </a:solidFill>
              <a:latin typeface="Calibri"/>
              <a:ea typeface="Calibri"/>
              <a:cs typeface="Calibri"/>
              <a:sym typeface="Calibri"/>
            </a:endParaRPr>
          </a:p>
          <a:p>
            <a:pPr marL="0" marR="0" lvl="0" indent="0" algn="l" rtl="0">
              <a:lnSpc>
                <a:spcPct val="100000"/>
              </a:lnSpc>
              <a:spcBef>
                <a:spcPts val="800"/>
              </a:spcBef>
              <a:spcAft>
                <a:spcPts val="0"/>
              </a:spcAft>
              <a:buClr>
                <a:schemeClr val="dk1"/>
              </a:buClr>
              <a:buSzPct val="100000"/>
              <a:buFont typeface="Calibri"/>
              <a:buChar char="•"/>
            </a:pPr>
            <a:r>
              <a:rPr lang="en-US" sz="1600" b="0" i="0" u="none" strike="noStrike" cap="none" baseline="0">
                <a:solidFill>
                  <a:schemeClr val="dk1"/>
                </a:solidFill>
                <a:latin typeface="Calibri"/>
                <a:ea typeface="Calibri"/>
                <a:cs typeface="Calibri"/>
                <a:sym typeface="Calibri"/>
              </a:rPr>
              <a:t>The new Congress would have two [2] separate houses.</a:t>
            </a:r>
          </a:p>
          <a:p>
            <a:pPr marL="0" marR="0" lvl="0" indent="0" algn="l" rtl="0">
              <a:lnSpc>
                <a:spcPct val="100000"/>
              </a:lnSpc>
              <a:spcBef>
                <a:spcPts val="0"/>
              </a:spcBef>
              <a:spcAft>
                <a:spcPts val="0"/>
              </a:spcAft>
              <a:buNone/>
            </a:pPr>
            <a:endParaRPr sz="1200" b="0" i="0" u="none" strike="noStrike" cap="none" baseline="0">
              <a:solidFill>
                <a:schemeClr val="dk1"/>
              </a:solidFill>
              <a:latin typeface="Calibri"/>
              <a:ea typeface="Calibri"/>
              <a:cs typeface="Calibri"/>
              <a:sym typeface="Calibri"/>
            </a:endParaRPr>
          </a:p>
          <a:p>
            <a:pPr marL="0" marR="0" lvl="0" indent="0" algn="l" rtl="0">
              <a:lnSpc>
                <a:spcPct val="100000"/>
              </a:lnSpc>
              <a:spcBef>
                <a:spcPts val="800"/>
              </a:spcBef>
              <a:spcAft>
                <a:spcPts val="0"/>
              </a:spcAft>
              <a:buClr>
                <a:schemeClr val="dk1"/>
              </a:buClr>
              <a:buSzPct val="100000"/>
              <a:buFont typeface="Calibri"/>
              <a:buChar char="•"/>
            </a:pPr>
            <a:r>
              <a:rPr lang="en-US" sz="1600" b="0" i="0" u="none" strike="noStrike" cap="none" baseline="0">
                <a:solidFill>
                  <a:schemeClr val="dk1"/>
                </a:solidFill>
                <a:latin typeface="Calibri"/>
                <a:ea typeface="Calibri"/>
                <a:cs typeface="Calibri"/>
                <a:sym typeface="Calibri"/>
              </a:rPr>
              <a:t>The </a:t>
            </a:r>
            <a:r>
              <a:rPr lang="en-US" sz="1600" b="0" i="1" u="sng" strike="noStrike" cap="none" baseline="0">
                <a:solidFill>
                  <a:schemeClr val="dk1"/>
                </a:solidFill>
                <a:latin typeface="Calibri"/>
                <a:ea typeface="Calibri"/>
                <a:cs typeface="Calibri"/>
                <a:sym typeface="Calibri"/>
              </a:rPr>
              <a:t>Senate</a:t>
            </a:r>
            <a:r>
              <a:rPr lang="en-US" sz="1600" b="0" i="1" u="none" strike="noStrike" cap="none" baseline="0">
                <a:solidFill>
                  <a:schemeClr val="dk1"/>
                </a:solidFill>
                <a:latin typeface="Calibri"/>
                <a:ea typeface="Calibri"/>
                <a:cs typeface="Calibri"/>
                <a:sym typeface="Calibri"/>
              </a:rPr>
              <a:t> </a:t>
            </a:r>
            <a:r>
              <a:rPr lang="en-US" sz="1600" b="0" i="0" u="none" strike="noStrike" cap="none" baseline="0">
                <a:solidFill>
                  <a:schemeClr val="dk1"/>
                </a:solidFill>
                <a:latin typeface="Calibri"/>
                <a:ea typeface="Calibri"/>
                <a:cs typeface="Calibri"/>
                <a:sym typeface="Calibri"/>
              </a:rPr>
              <a:t>and the </a:t>
            </a:r>
            <a:r>
              <a:rPr lang="en-US" sz="1600" b="0" i="1" u="sng" strike="noStrike" cap="none" baseline="0">
                <a:solidFill>
                  <a:schemeClr val="dk1"/>
                </a:solidFill>
                <a:latin typeface="Calibri"/>
                <a:ea typeface="Calibri"/>
                <a:cs typeface="Calibri"/>
                <a:sym typeface="Calibri"/>
              </a:rPr>
              <a:t>House of Representatives</a:t>
            </a:r>
          </a:p>
          <a:p>
            <a:pPr marL="0" marR="0" lvl="0" indent="0" algn="l" rtl="0">
              <a:lnSpc>
                <a:spcPct val="100000"/>
              </a:lnSpc>
              <a:spcBef>
                <a:spcPts val="0"/>
              </a:spcBef>
              <a:spcAft>
                <a:spcPts val="0"/>
              </a:spcAft>
              <a:buNone/>
            </a:pPr>
            <a:endParaRPr sz="1600" b="0" i="1" u="sng" strike="noStrike" cap="none" baseline="0">
              <a:solidFill>
                <a:schemeClr val="dk1"/>
              </a:solidFill>
              <a:latin typeface="Calibri"/>
              <a:ea typeface="Calibri"/>
              <a:cs typeface="Calibri"/>
              <a:sym typeface="Calibri"/>
            </a:endParaRPr>
          </a:p>
          <a:p>
            <a:pPr marL="0" marR="0" lvl="0" indent="0" algn="l" rtl="0">
              <a:lnSpc>
                <a:spcPct val="100000"/>
              </a:lnSpc>
              <a:spcBef>
                <a:spcPts val="800"/>
              </a:spcBef>
              <a:spcAft>
                <a:spcPts val="0"/>
              </a:spcAft>
              <a:buClr>
                <a:schemeClr val="dk1"/>
              </a:buClr>
              <a:buSzPct val="100000"/>
              <a:buFont typeface="Calibri"/>
              <a:buChar char="•"/>
            </a:pPr>
            <a:r>
              <a:rPr lang="en-US" sz="1600" b="0" i="0" u="none" strike="noStrike" cap="none" baseline="0">
                <a:solidFill>
                  <a:schemeClr val="dk1"/>
                </a:solidFill>
                <a:latin typeface="Calibri"/>
                <a:ea typeface="Calibri"/>
                <a:cs typeface="Calibri"/>
                <a:sym typeface="Calibri"/>
              </a:rPr>
              <a:t>The Senate would have </a:t>
            </a:r>
            <a:r>
              <a:rPr lang="en-US" sz="1600" b="1" i="0" u="sng" strike="noStrike" cap="none" baseline="0">
                <a:solidFill>
                  <a:schemeClr val="dk1"/>
                </a:solidFill>
                <a:latin typeface="Calibri"/>
                <a:ea typeface="Calibri"/>
                <a:cs typeface="Calibri"/>
                <a:sym typeface="Calibri"/>
              </a:rPr>
              <a:t>equal representation</a:t>
            </a:r>
            <a:r>
              <a:rPr lang="en-US" sz="1600" b="0" i="0" u="none" strike="noStrike" cap="none" baseline="0">
                <a:solidFill>
                  <a:schemeClr val="dk1"/>
                </a:solidFill>
                <a:latin typeface="Calibri"/>
                <a:ea typeface="Calibri"/>
                <a:cs typeface="Calibri"/>
                <a:sym typeface="Calibri"/>
              </a:rPr>
              <a:t>  [2 per state]</a:t>
            </a:r>
          </a:p>
          <a:p>
            <a:pPr marL="0" marR="0" lvl="0" indent="0" algn="l" rtl="0">
              <a:lnSpc>
                <a:spcPct val="100000"/>
              </a:lnSpc>
              <a:spcBef>
                <a:spcPts val="0"/>
              </a:spcBef>
              <a:spcAft>
                <a:spcPts val="0"/>
              </a:spcAft>
              <a:buNone/>
            </a:pPr>
            <a:endParaRPr sz="1600" b="0" i="0" u="none" strike="noStrike" cap="none" baseline="0">
              <a:solidFill>
                <a:schemeClr val="dk1"/>
              </a:solidFill>
              <a:latin typeface="Calibri"/>
              <a:ea typeface="Calibri"/>
              <a:cs typeface="Calibri"/>
              <a:sym typeface="Calibri"/>
            </a:endParaRPr>
          </a:p>
          <a:p>
            <a:pPr marL="0" marR="0" lvl="0" indent="0" algn="l" rtl="0">
              <a:lnSpc>
                <a:spcPct val="100000"/>
              </a:lnSpc>
              <a:spcBef>
                <a:spcPts val="800"/>
              </a:spcBef>
              <a:spcAft>
                <a:spcPts val="0"/>
              </a:spcAft>
              <a:buClr>
                <a:schemeClr val="dk1"/>
              </a:buClr>
              <a:buSzPct val="100000"/>
              <a:buFont typeface="Calibri"/>
              <a:buChar char="•"/>
            </a:pPr>
            <a:r>
              <a:rPr lang="en-US" sz="1600" b="0" i="0" u="none" strike="noStrike" cap="none" baseline="0">
                <a:solidFill>
                  <a:schemeClr val="dk1"/>
                </a:solidFill>
                <a:latin typeface="Calibri"/>
                <a:ea typeface="Calibri"/>
                <a:cs typeface="Calibri"/>
                <a:sym typeface="Calibri"/>
              </a:rPr>
              <a:t>The House of Representatives would have </a:t>
            </a:r>
            <a:r>
              <a:rPr lang="en-US" sz="1600" b="1" i="0" u="sng" strike="noStrike" cap="none" baseline="0">
                <a:solidFill>
                  <a:schemeClr val="dk1"/>
                </a:solidFill>
                <a:latin typeface="Calibri"/>
                <a:ea typeface="Calibri"/>
                <a:cs typeface="Calibri"/>
                <a:sym typeface="Calibri"/>
              </a:rPr>
              <a:t>membership based on the state’s population</a:t>
            </a:r>
            <a:r>
              <a:rPr lang="en-US" sz="1600" b="0" i="0" u="none" strike="noStrike" cap="none" baseline="0">
                <a:solidFill>
                  <a:schemeClr val="dk1"/>
                </a:solidFill>
                <a:latin typeface="Calibri"/>
                <a:ea typeface="Calibri"/>
                <a:cs typeface="Calibri"/>
                <a:sym typeface="Calibri"/>
              </a:rPr>
              <a:t> [larger states would have more]</a:t>
            </a:r>
          </a:p>
          <a:p>
            <a:pPr marL="0" marR="0" lvl="0" indent="0" algn="l" rtl="0">
              <a:lnSpc>
                <a:spcPct val="100000"/>
              </a:lnSpc>
              <a:spcBef>
                <a:spcPts val="0"/>
              </a:spcBef>
              <a:spcAft>
                <a:spcPts val="0"/>
              </a:spcAft>
              <a:buNone/>
            </a:pPr>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838200" y="0"/>
            <a:ext cx="7162799" cy="6095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baseline="0" dirty="0">
                <a:solidFill>
                  <a:schemeClr val="dk1"/>
                </a:solidFill>
                <a:latin typeface="Calibri"/>
                <a:ea typeface="Calibri"/>
                <a:cs typeface="Calibri"/>
                <a:sym typeface="Calibri"/>
              </a:rPr>
              <a:t>Compromises for a New Federal Legislature</a:t>
            </a:r>
          </a:p>
        </p:txBody>
      </p:sp>
      <p:sp>
        <p:nvSpPr>
          <p:cNvPr id="218" name="Shape 218"/>
          <p:cNvSpPr txBox="1">
            <a:spLocks noGrp="1"/>
          </p:cNvSpPr>
          <p:nvPr>
            <p:ph type="body" idx="1"/>
          </p:nvPr>
        </p:nvSpPr>
        <p:spPr>
          <a:xfrm>
            <a:off x="152400" y="532925"/>
            <a:ext cx="4953000" cy="63252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Calibri"/>
              <a:buChar char="•"/>
            </a:pPr>
            <a:r>
              <a:rPr lang="en-US" sz="2000" b="1" i="1" u="sng" strike="noStrike" cap="none" baseline="0" dirty="0">
                <a:solidFill>
                  <a:schemeClr val="dk1"/>
                </a:solidFill>
                <a:latin typeface="Calibri"/>
                <a:ea typeface="Calibri"/>
                <a:cs typeface="Calibri"/>
                <a:sym typeface="Calibri"/>
              </a:rPr>
              <a:t>Three/fifth’s Compromise</a:t>
            </a:r>
            <a:r>
              <a:rPr lang="en-US" sz="2000" b="0" i="0" u="none" strike="noStrike" cap="none" baseline="0" dirty="0">
                <a:solidFill>
                  <a:schemeClr val="dk1"/>
                </a:solidFill>
                <a:latin typeface="Calibri"/>
                <a:ea typeface="Calibri"/>
                <a:cs typeface="Calibri"/>
                <a:sym typeface="Calibri"/>
              </a:rPr>
              <a:t> </a:t>
            </a:r>
          </a:p>
          <a:p>
            <a:pPr marL="342900" marR="0" lvl="0" indent="-342900" algn="l" rtl="0">
              <a:lnSpc>
                <a:spcPct val="80000"/>
              </a:lnSpc>
              <a:spcBef>
                <a:spcPts val="400"/>
              </a:spcBef>
              <a:spcAft>
                <a:spcPts val="0"/>
              </a:spcAft>
              <a:buClr>
                <a:schemeClr val="dk1"/>
              </a:buClr>
              <a:buSzPct val="100000"/>
              <a:buFont typeface="Calibri"/>
              <a:buChar char="•"/>
            </a:pPr>
            <a:r>
              <a:rPr lang="en-US" sz="2000" b="0" i="0" u="none" strike="noStrike" cap="none" baseline="0" dirty="0">
                <a:solidFill>
                  <a:schemeClr val="dk1"/>
                </a:solidFill>
                <a:latin typeface="Calibri"/>
                <a:ea typeface="Calibri"/>
                <a:cs typeface="Calibri"/>
                <a:sym typeface="Calibri"/>
              </a:rPr>
              <a:t>Slave states wanted to include slaves in their population counts even though slaves were not considered citizens.</a:t>
            </a:r>
          </a:p>
          <a:p>
            <a:pPr marL="342900" marR="0" lvl="0" indent="-342900" algn="l" rtl="0">
              <a:lnSpc>
                <a:spcPct val="80000"/>
              </a:lnSpc>
              <a:spcBef>
                <a:spcPts val="400"/>
              </a:spcBef>
              <a:spcAft>
                <a:spcPts val="0"/>
              </a:spcAft>
              <a:buClr>
                <a:schemeClr val="dk1"/>
              </a:buClr>
              <a:buSzPct val="100000"/>
              <a:buFont typeface="Calibri"/>
              <a:buChar char="•"/>
            </a:pPr>
            <a:r>
              <a:rPr lang="en-US" sz="2000" b="0" i="0" u="none" strike="noStrike" cap="none" baseline="0" dirty="0">
                <a:solidFill>
                  <a:schemeClr val="dk1"/>
                </a:solidFill>
                <a:latin typeface="Calibri"/>
                <a:ea typeface="Calibri"/>
                <a:cs typeface="Calibri"/>
                <a:sym typeface="Calibri"/>
              </a:rPr>
              <a:t>If allowed this would have boosted population count and granted </a:t>
            </a:r>
            <a:r>
              <a:rPr lang="en-US" sz="2000" b="1" i="0" u="sng" strike="noStrike" cap="none" baseline="0" dirty="0">
                <a:solidFill>
                  <a:schemeClr val="dk1"/>
                </a:solidFill>
                <a:latin typeface="Calibri"/>
                <a:ea typeface="Calibri"/>
                <a:cs typeface="Calibri"/>
                <a:sym typeface="Calibri"/>
              </a:rPr>
              <a:t>more representatives</a:t>
            </a:r>
            <a:r>
              <a:rPr lang="en-US" sz="2000" b="0" i="0" u="none" strike="noStrike" cap="none" baseline="0" dirty="0">
                <a:solidFill>
                  <a:schemeClr val="dk1"/>
                </a:solidFill>
                <a:latin typeface="Calibri"/>
                <a:ea typeface="Calibri"/>
                <a:cs typeface="Calibri"/>
                <a:sym typeface="Calibri"/>
              </a:rPr>
              <a:t> to slave states in the federal legislature.</a:t>
            </a:r>
          </a:p>
          <a:p>
            <a:pPr marL="342900" marR="0" lvl="0" indent="-342900" algn="l" rtl="0">
              <a:lnSpc>
                <a:spcPct val="80000"/>
              </a:lnSpc>
              <a:spcBef>
                <a:spcPts val="400"/>
              </a:spcBef>
              <a:spcAft>
                <a:spcPts val="0"/>
              </a:spcAft>
              <a:buClr>
                <a:schemeClr val="dk1"/>
              </a:buClr>
              <a:buSzPct val="100000"/>
              <a:buFont typeface="Calibri"/>
              <a:buChar char="•"/>
            </a:pPr>
            <a:r>
              <a:rPr lang="en-US" sz="2000" b="0" i="0" u="none" strike="noStrike" cap="none" baseline="0" dirty="0">
                <a:solidFill>
                  <a:schemeClr val="dk1"/>
                </a:solidFill>
                <a:latin typeface="Calibri"/>
                <a:ea typeface="Calibri"/>
                <a:cs typeface="Calibri"/>
                <a:sym typeface="Calibri"/>
              </a:rPr>
              <a:t>Benefited big states such as Virginia.</a:t>
            </a:r>
          </a:p>
          <a:p>
            <a:pPr marL="342900" marR="0" lvl="0" indent="-342900" algn="l" rtl="0">
              <a:lnSpc>
                <a:spcPct val="80000"/>
              </a:lnSpc>
              <a:spcBef>
                <a:spcPts val="400"/>
              </a:spcBef>
              <a:spcAft>
                <a:spcPts val="0"/>
              </a:spcAft>
              <a:buClr>
                <a:schemeClr val="dk1"/>
              </a:buClr>
              <a:buSzPct val="100000"/>
              <a:buFont typeface="Calibri"/>
              <a:buChar char="•"/>
            </a:pPr>
            <a:r>
              <a:rPr lang="en-US" sz="2000" b="0" i="0" u="none" strike="noStrike" cap="none" baseline="0" dirty="0">
                <a:solidFill>
                  <a:schemeClr val="dk1"/>
                </a:solidFill>
                <a:latin typeface="Calibri"/>
                <a:ea typeface="Calibri"/>
                <a:cs typeface="Calibri"/>
                <a:sym typeface="Calibri"/>
              </a:rPr>
              <a:t>This would have created more voting power in the Congress.</a:t>
            </a:r>
          </a:p>
          <a:p>
            <a:pPr marL="342900" marR="0" lvl="0" indent="-342900" algn="l" rtl="0">
              <a:lnSpc>
                <a:spcPct val="80000"/>
              </a:lnSpc>
              <a:spcBef>
                <a:spcPts val="400"/>
              </a:spcBef>
              <a:spcAft>
                <a:spcPts val="0"/>
              </a:spcAft>
              <a:buClr>
                <a:schemeClr val="dk1"/>
              </a:buClr>
              <a:buSzPct val="100000"/>
              <a:buFont typeface="Calibri"/>
              <a:buChar char="•"/>
            </a:pPr>
            <a:r>
              <a:rPr lang="en-US" sz="2000" b="0" i="0" u="none" strike="noStrike" cap="none" baseline="0" dirty="0">
                <a:solidFill>
                  <a:schemeClr val="dk1"/>
                </a:solidFill>
                <a:latin typeface="Calibri"/>
                <a:ea typeface="Calibri"/>
                <a:cs typeface="Calibri"/>
                <a:sym typeface="Calibri"/>
              </a:rPr>
              <a:t>States with large slave populations </a:t>
            </a:r>
            <a:r>
              <a:rPr lang="en-US" sz="2000" b="1" i="0" u="sng" strike="noStrike" cap="none" baseline="0" dirty="0">
                <a:solidFill>
                  <a:schemeClr val="dk1"/>
                </a:solidFill>
                <a:latin typeface="Calibri"/>
                <a:ea typeface="Calibri"/>
                <a:cs typeface="Calibri"/>
                <a:sym typeface="Calibri"/>
              </a:rPr>
              <a:t>struck a deal</a:t>
            </a:r>
            <a:r>
              <a:rPr lang="en-US" sz="2000" b="0" i="0" u="none" strike="noStrike" cap="none" baseline="0" dirty="0">
                <a:solidFill>
                  <a:schemeClr val="dk1"/>
                </a:solidFill>
                <a:latin typeface="Calibri"/>
                <a:ea typeface="Calibri"/>
                <a:cs typeface="Calibri"/>
                <a:sym typeface="Calibri"/>
              </a:rPr>
              <a:t> with Northern states.</a:t>
            </a:r>
          </a:p>
          <a:p>
            <a:pPr marL="342900" marR="0" lvl="0" indent="-342900" algn="l" rtl="0">
              <a:lnSpc>
                <a:spcPct val="80000"/>
              </a:lnSpc>
              <a:spcBef>
                <a:spcPts val="400"/>
              </a:spcBef>
              <a:spcAft>
                <a:spcPts val="0"/>
              </a:spcAft>
              <a:buClr>
                <a:schemeClr val="dk1"/>
              </a:buClr>
              <a:buSzPct val="100000"/>
              <a:buFont typeface="Calibri"/>
              <a:buChar char="•"/>
            </a:pPr>
            <a:r>
              <a:rPr lang="en-US" sz="2000" b="0" i="1" u="sng" strike="noStrike" cap="none" baseline="0" dirty="0">
                <a:solidFill>
                  <a:schemeClr val="dk1"/>
                </a:solidFill>
                <a:latin typeface="Calibri"/>
                <a:ea typeface="Calibri"/>
                <a:cs typeface="Calibri"/>
                <a:sym typeface="Calibri"/>
              </a:rPr>
              <a:t>For every 5 slaves they were allowed to count 3 for purposes of population.</a:t>
            </a:r>
          </a:p>
          <a:p>
            <a:pPr marL="0" marR="0" lvl="0" indent="0" algn="l" rtl="0">
              <a:spcBef>
                <a:spcPts val="0"/>
              </a:spcBef>
              <a:buNone/>
            </a:pPr>
            <a:endParaRPr sz="20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dirty="0"/>
          </a:p>
        </p:txBody>
      </p:sp>
      <p:pic>
        <p:nvPicPr>
          <p:cNvPr id="219" name="Shape 219"/>
          <p:cNvPicPr preferRelativeResize="0"/>
          <p:nvPr/>
        </p:nvPicPr>
        <p:blipFill rotWithShape="1">
          <a:blip r:embed="rId3">
            <a:alphaModFix/>
          </a:blip>
          <a:srcRect/>
          <a:stretch/>
        </p:blipFill>
        <p:spPr>
          <a:xfrm>
            <a:off x="5181600" y="1447800"/>
            <a:ext cx="3829050" cy="4876799"/>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57200" y="0"/>
            <a:ext cx="8229600" cy="5333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900" b="1" i="1" u="sng" strike="noStrike" cap="none" baseline="0" dirty="0">
                <a:solidFill>
                  <a:schemeClr val="dk1"/>
                </a:solidFill>
                <a:latin typeface="Calibri"/>
                <a:ea typeface="Calibri"/>
                <a:cs typeface="Calibri"/>
                <a:sym typeface="Calibri"/>
              </a:rPr>
              <a:t>Assignment</a:t>
            </a:r>
            <a:r>
              <a:rPr lang="en-US" sz="2900" b="1" i="1" u="none" strike="noStrike" cap="none" baseline="0" dirty="0">
                <a:solidFill>
                  <a:schemeClr val="dk1"/>
                </a:solidFill>
                <a:latin typeface="Calibri"/>
                <a:ea typeface="Calibri"/>
                <a:cs typeface="Calibri"/>
                <a:sym typeface="Calibri"/>
              </a:rPr>
              <a:t>:</a:t>
            </a:r>
            <a:r>
              <a:rPr lang="en-US" sz="2900" b="0" i="0" u="none" strike="noStrike" cap="none" baseline="0" dirty="0">
                <a:solidFill>
                  <a:schemeClr val="dk1"/>
                </a:solidFill>
                <a:latin typeface="Calibri"/>
                <a:ea typeface="Calibri"/>
                <a:cs typeface="Calibri"/>
                <a:sym typeface="Calibri"/>
              </a:rPr>
              <a:t> What Would You Do Chart</a:t>
            </a:r>
          </a:p>
        </p:txBody>
      </p:sp>
      <p:graphicFrame>
        <p:nvGraphicFramePr>
          <p:cNvPr id="225" name="Shape 225"/>
          <p:cNvGraphicFramePr/>
          <p:nvPr/>
        </p:nvGraphicFramePr>
        <p:xfrm>
          <a:off x="457200" y="609600"/>
          <a:ext cx="8229600" cy="6100725"/>
        </p:xfrm>
        <a:graphic>
          <a:graphicData uri="http://schemas.openxmlformats.org/drawingml/2006/table">
            <a:tbl>
              <a:tblPr>
                <a:noFill/>
                <a:tableStyleId>{99C585E9-1C1A-4DF5-8267-3347DED10C6B}</a:tableStyleId>
              </a:tblPr>
              <a:tblGrid>
                <a:gridCol w="2743200"/>
                <a:gridCol w="2743200"/>
                <a:gridCol w="2743200"/>
              </a:tblGrid>
              <a:tr h="1066800">
                <a:tc>
                  <a:txBody>
                    <a:bodyPr/>
                    <a:lstStyle/>
                    <a:p>
                      <a:pPr marL="0" lvl="0" indent="0" algn="l" rtl="0">
                        <a:lnSpc>
                          <a:spcPct val="100000"/>
                        </a:lnSpc>
                        <a:spcBef>
                          <a:spcPts val="0"/>
                        </a:spcBef>
                        <a:spcAft>
                          <a:spcPts val="0"/>
                        </a:spcAft>
                        <a:buClr>
                          <a:schemeClr val="dk1"/>
                        </a:buClr>
                        <a:buSzPct val="25000"/>
                        <a:buFont typeface="Arial"/>
                        <a:buNone/>
                      </a:pPr>
                      <a:r>
                        <a:rPr lang="en-US" sz="2000" b="0" i="0" u="none" baseline="0">
                          <a:solidFill>
                            <a:schemeClr val="dk1"/>
                          </a:solidFill>
                          <a:latin typeface="Arial"/>
                          <a:ea typeface="Arial"/>
                          <a:cs typeface="Arial"/>
                          <a:sym typeface="Arial"/>
                        </a:rPr>
                        <a:t>Presidential Power</a:t>
                      </a:r>
                    </a:p>
                  </a:txBody>
                  <a:tcPr marL="0" marR="0" marT="0" marB="0">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lvl="0" indent="0" algn="l" rtl="0">
                        <a:lnSpc>
                          <a:spcPct val="100000"/>
                        </a:lnSpc>
                        <a:spcBef>
                          <a:spcPts val="0"/>
                        </a:spcBef>
                        <a:spcAft>
                          <a:spcPts val="0"/>
                        </a:spcAft>
                        <a:buClr>
                          <a:schemeClr val="dk1"/>
                        </a:buClr>
                        <a:buSzPct val="25000"/>
                        <a:buFont typeface="Arial"/>
                        <a:buNone/>
                      </a:pPr>
                      <a:r>
                        <a:rPr lang="en-US" sz="2000" b="0" i="0" u="none" baseline="0">
                          <a:solidFill>
                            <a:schemeClr val="dk1"/>
                          </a:solidFill>
                          <a:latin typeface="Arial"/>
                          <a:ea typeface="Arial"/>
                          <a:cs typeface="Arial"/>
                          <a:sym typeface="Arial"/>
                        </a:rPr>
                        <a:t>Description of Power</a:t>
                      </a:r>
                      <a:r>
                        <a:rPr lang="en-US" sz="1400" b="0" i="0" u="none" baseline="0">
                          <a:solidFill>
                            <a:schemeClr val="dk1"/>
                          </a:solidFill>
                          <a:latin typeface="Arial"/>
                          <a:ea typeface="Arial"/>
                          <a:cs typeface="Arial"/>
                          <a:sym typeface="Arial"/>
                        </a:rPr>
                        <a:t/>
                      </a:r>
                      <a:br>
                        <a:rPr lang="en-US" sz="1400" b="0" i="0" u="none" baseline="0">
                          <a:solidFill>
                            <a:schemeClr val="dk1"/>
                          </a:solidFill>
                          <a:latin typeface="Arial"/>
                          <a:ea typeface="Arial"/>
                          <a:cs typeface="Arial"/>
                          <a:sym typeface="Arial"/>
                        </a:rPr>
                      </a:br>
                      <a:r>
                        <a:rPr lang="en-US" sz="1400" b="0" i="0" u="none" baseline="0">
                          <a:solidFill>
                            <a:schemeClr val="dk1"/>
                          </a:solidFill>
                          <a:latin typeface="Arial"/>
                          <a:ea typeface="Arial"/>
                          <a:cs typeface="Arial"/>
                          <a:sym typeface="Arial"/>
                        </a:rPr>
                        <a:t>   </a:t>
                      </a:r>
                      <a:r>
                        <a:rPr lang="en-US" sz="1400" b="1" i="1" u="none" baseline="0">
                          <a:solidFill>
                            <a:schemeClr val="dk1"/>
                          </a:solidFill>
                          <a:latin typeface="Arial"/>
                          <a:ea typeface="Arial"/>
                          <a:cs typeface="Arial"/>
                          <a:sym typeface="Arial"/>
                        </a:rPr>
                        <a:t>[Be specific and detailed]</a:t>
                      </a:r>
                    </a:p>
                  </a:txBody>
                  <a:tcPr marL="0" marR="0" marT="0" marB="0">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lvl="0" indent="0" algn="l" rtl="0">
                        <a:lnSpc>
                          <a:spcPct val="100000"/>
                        </a:lnSpc>
                        <a:spcBef>
                          <a:spcPts val="0"/>
                        </a:spcBef>
                        <a:spcAft>
                          <a:spcPts val="0"/>
                        </a:spcAft>
                        <a:buClr>
                          <a:schemeClr val="dk1"/>
                        </a:buClr>
                        <a:buSzPct val="25000"/>
                        <a:buFont typeface="Arial"/>
                        <a:buNone/>
                      </a:pPr>
                      <a:r>
                        <a:rPr lang="en-US" sz="2000" b="0" i="0" u="none" baseline="0">
                          <a:solidFill>
                            <a:schemeClr val="dk1"/>
                          </a:solidFill>
                          <a:latin typeface="Arial"/>
                          <a:ea typeface="Arial"/>
                          <a:cs typeface="Arial"/>
                          <a:sym typeface="Arial"/>
                        </a:rPr>
                        <a:t>When, Why or How he </a:t>
                      </a:r>
                    </a:p>
                    <a:p>
                      <a:pPr marL="0" lvl="0" indent="0" algn="l" rtl="0">
                        <a:lnSpc>
                          <a:spcPct val="100000"/>
                        </a:lnSpc>
                        <a:spcBef>
                          <a:spcPts val="400"/>
                        </a:spcBef>
                        <a:spcAft>
                          <a:spcPts val="0"/>
                        </a:spcAft>
                        <a:buClr>
                          <a:schemeClr val="dk1"/>
                        </a:buClr>
                        <a:buSzPct val="25000"/>
                        <a:buFont typeface="Arial"/>
                        <a:buNone/>
                      </a:pPr>
                      <a:r>
                        <a:rPr lang="en-US" sz="2000" b="0" i="0" u="none" baseline="0">
                          <a:solidFill>
                            <a:schemeClr val="dk1"/>
                          </a:solidFill>
                          <a:latin typeface="Arial"/>
                          <a:ea typeface="Arial"/>
                          <a:cs typeface="Arial"/>
                          <a:sym typeface="Arial"/>
                        </a:rPr>
                        <a:t>would use it?</a:t>
                      </a:r>
                      <a:br>
                        <a:rPr lang="en-US" sz="2000" b="0" i="0" u="none" baseline="0">
                          <a:solidFill>
                            <a:schemeClr val="dk1"/>
                          </a:solidFill>
                          <a:latin typeface="Arial"/>
                          <a:ea typeface="Arial"/>
                          <a:cs typeface="Arial"/>
                          <a:sym typeface="Arial"/>
                        </a:rPr>
                      </a:br>
                      <a:r>
                        <a:rPr lang="en-US" sz="2000" b="0" i="0" u="none" baseline="0">
                          <a:solidFill>
                            <a:schemeClr val="dk1"/>
                          </a:solidFill>
                          <a:latin typeface="Arial"/>
                          <a:ea typeface="Arial"/>
                          <a:cs typeface="Arial"/>
                          <a:sym typeface="Arial"/>
                        </a:rPr>
                        <a:t> </a:t>
                      </a:r>
                      <a:r>
                        <a:rPr lang="en-US" sz="1400" b="1" i="1" u="none" baseline="0">
                          <a:solidFill>
                            <a:schemeClr val="dk1"/>
                          </a:solidFill>
                          <a:latin typeface="Arial"/>
                          <a:ea typeface="Arial"/>
                          <a:cs typeface="Arial"/>
                          <a:sym typeface="Arial"/>
                        </a:rPr>
                        <a:t>[Be specific and detailed]</a:t>
                      </a:r>
                    </a:p>
                  </a:txBody>
                  <a:tcPr marL="0" marR="0" marT="0" marB="0">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28575"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701675">
                <a:tc>
                  <a:txBody>
                    <a:bodyPr/>
                    <a:lstStyle/>
                    <a:p>
                      <a:pPr marL="0" lvl="0" indent="0" algn="l" rtl="0">
                        <a:lnSpc>
                          <a:spcPct val="100000"/>
                        </a:lnSpc>
                        <a:spcBef>
                          <a:spcPts val="0"/>
                        </a:spcBef>
                        <a:spcAft>
                          <a:spcPts val="0"/>
                        </a:spcAft>
                        <a:buClr>
                          <a:schemeClr val="dk1"/>
                        </a:buClr>
                        <a:buSzPct val="25000"/>
                        <a:buFont typeface="Arial"/>
                        <a:buNone/>
                      </a:pPr>
                      <a:r>
                        <a:rPr lang="en-US" sz="2400" b="1" i="1" u="none" baseline="0">
                          <a:solidFill>
                            <a:schemeClr val="dk1"/>
                          </a:solidFill>
                          <a:latin typeface="Arial"/>
                          <a:ea typeface="Arial"/>
                          <a:cs typeface="Arial"/>
                          <a:sym typeface="Arial"/>
                        </a:rPr>
                        <a:t>Veto</a:t>
                      </a:r>
                    </a:p>
                  </a:txBody>
                  <a:tcPr marL="0" marR="0" marT="0" marB="0">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lvl="0" indent="0" algn="l" rtl="0">
                        <a:lnSpc>
                          <a:spcPct val="100000"/>
                        </a:lnSpc>
                        <a:spcBef>
                          <a:spcPts val="0"/>
                        </a:spcBef>
                        <a:spcAft>
                          <a:spcPts val="0"/>
                        </a:spcAft>
                        <a:buNone/>
                      </a:pPr>
                      <a:endParaRPr/>
                    </a:p>
                  </a:txBody>
                  <a:tcPr marL="0" marR="0" marT="0" marB="0">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lvl="0" indent="0" algn="l" rtl="0">
                        <a:lnSpc>
                          <a:spcPct val="100000"/>
                        </a:lnSpc>
                        <a:spcBef>
                          <a:spcPts val="0"/>
                        </a:spcBef>
                        <a:spcAft>
                          <a:spcPts val="0"/>
                        </a:spcAft>
                        <a:buNone/>
                      </a:pPr>
                      <a:endParaRPr/>
                    </a:p>
                  </a:txBody>
                  <a:tcPr marL="0" marR="0" marT="0" marB="0">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822325">
                <a:tc>
                  <a:txBody>
                    <a:bodyPr/>
                    <a:lstStyle/>
                    <a:p>
                      <a:pPr marL="0" lvl="0" indent="0" algn="l" rtl="0">
                        <a:lnSpc>
                          <a:spcPct val="100000"/>
                        </a:lnSpc>
                        <a:spcBef>
                          <a:spcPts val="0"/>
                        </a:spcBef>
                        <a:spcAft>
                          <a:spcPts val="0"/>
                        </a:spcAft>
                        <a:buClr>
                          <a:schemeClr val="dk1"/>
                        </a:buClr>
                        <a:buSzPct val="25000"/>
                        <a:buFont typeface="Arial"/>
                        <a:buNone/>
                      </a:pPr>
                      <a:r>
                        <a:rPr lang="en-US" sz="2400" b="1" i="1" u="none" baseline="0">
                          <a:solidFill>
                            <a:schemeClr val="dk1"/>
                          </a:solidFill>
                          <a:latin typeface="Arial"/>
                          <a:ea typeface="Arial"/>
                          <a:cs typeface="Arial"/>
                          <a:sym typeface="Arial"/>
                        </a:rPr>
                        <a:t>Commander-in-Chief</a:t>
                      </a:r>
                    </a:p>
                  </a:txBody>
                  <a:tcPr marL="0" marR="0" marT="0" marB="0">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lvl="0" indent="0" algn="l" rtl="0">
                        <a:lnSpc>
                          <a:spcPct val="100000"/>
                        </a:lnSpc>
                        <a:spcBef>
                          <a:spcPts val="0"/>
                        </a:spcBef>
                        <a:spcAft>
                          <a:spcPts val="0"/>
                        </a:spcAft>
                        <a:buNone/>
                      </a:pPr>
                      <a:endParaRPr/>
                    </a:p>
                  </a:txBody>
                  <a:tcPr marL="0" marR="0" marT="0" marB="0">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lvl="0" indent="0" algn="l" rtl="0">
                        <a:lnSpc>
                          <a:spcPct val="100000"/>
                        </a:lnSpc>
                        <a:spcBef>
                          <a:spcPts val="0"/>
                        </a:spcBef>
                        <a:spcAft>
                          <a:spcPts val="0"/>
                        </a:spcAft>
                        <a:buNone/>
                      </a:pPr>
                      <a:endParaRPr/>
                    </a:p>
                  </a:txBody>
                  <a:tcPr marL="0" marR="0" marT="0" marB="0">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703250">
                <a:tc>
                  <a:txBody>
                    <a:bodyPr/>
                    <a:lstStyle/>
                    <a:p>
                      <a:pPr marL="0" lvl="0" indent="0" algn="l" rtl="0">
                        <a:lnSpc>
                          <a:spcPct val="100000"/>
                        </a:lnSpc>
                        <a:spcBef>
                          <a:spcPts val="0"/>
                        </a:spcBef>
                        <a:spcAft>
                          <a:spcPts val="0"/>
                        </a:spcAft>
                        <a:buClr>
                          <a:schemeClr val="dk1"/>
                        </a:buClr>
                        <a:buSzPct val="25000"/>
                        <a:buFont typeface="Arial"/>
                        <a:buNone/>
                      </a:pPr>
                      <a:r>
                        <a:rPr lang="en-US" sz="2400" b="1" i="1" u="none" baseline="0">
                          <a:solidFill>
                            <a:schemeClr val="dk1"/>
                          </a:solidFill>
                          <a:latin typeface="Arial"/>
                          <a:ea typeface="Arial"/>
                          <a:cs typeface="Arial"/>
                          <a:sym typeface="Arial"/>
                        </a:rPr>
                        <a:t>Appointments</a:t>
                      </a:r>
                    </a:p>
                  </a:txBody>
                  <a:tcPr marL="0" marR="0" marT="0" marB="0">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lvl="0" indent="0" algn="l" rtl="0">
                        <a:lnSpc>
                          <a:spcPct val="100000"/>
                        </a:lnSpc>
                        <a:spcBef>
                          <a:spcPts val="0"/>
                        </a:spcBef>
                        <a:spcAft>
                          <a:spcPts val="0"/>
                        </a:spcAft>
                        <a:buNone/>
                      </a:pPr>
                      <a:endParaRPr/>
                    </a:p>
                  </a:txBody>
                  <a:tcPr marL="0" marR="0" marT="0" marB="0">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lvl="0" indent="0" algn="l" rtl="0">
                        <a:lnSpc>
                          <a:spcPct val="100000"/>
                        </a:lnSpc>
                        <a:spcBef>
                          <a:spcPts val="0"/>
                        </a:spcBef>
                        <a:spcAft>
                          <a:spcPts val="0"/>
                        </a:spcAft>
                        <a:buNone/>
                      </a:pPr>
                      <a:endParaRPr/>
                    </a:p>
                  </a:txBody>
                  <a:tcPr marL="0" marR="0" marT="0" marB="0">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701675">
                <a:tc>
                  <a:txBody>
                    <a:bodyPr/>
                    <a:lstStyle/>
                    <a:p>
                      <a:pPr marL="0" lvl="0" indent="0" algn="l" rtl="0">
                        <a:lnSpc>
                          <a:spcPct val="100000"/>
                        </a:lnSpc>
                        <a:spcBef>
                          <a:spcPts val="0"/>
                        </a:spcBef>
                        <a:spcAft>
                          <a:spcPts val="0"/>
                        </a:spcAft>
                        <a:buClr>
                          <a:schemeClr val="dk1"/>
                        </a:buClr>
                        <a:buSzPct val="25000"/>
                        <a:buFont typeface="Arial"/>
                        <a:buNone/>
                      </a:pPr>
                      <a:r>
                        <a:rPr lang="en-US" sz="2400" b="1" i="1" u="none" baseline="0">
                          <a:solidFill>
                            <a:schemeClr val="dk1"/>
                          </a:solidFill>
                          <a:latin typeface="Arial"/>
                          <a:ea typeface="Arial"/>
                          <a:cs typeface="Arial"/>
                          <a:sym typeface="Arial"/>
                        </a:rPr>
                        <a:t>Pardon</a:t>
                      </a:r>
                    </a:p>
                  </a:txBody>
                  <a:tcPr marL="0" marR="0" marT="0" marB="0">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lvl="0" indent="0" algn="l" rtl="0">
                        <a:lnSpc>
                          <a:spcPct val="100000"/>
                        </a:lnSpc>
                        <a:spcBef>
                          <a:spcPts val="0"/>
                        </a:spcBef>
                        <a:spcAft>
                          <a:spcPts val="0"/>
                        </a:spcAft>
                        <a:buNone/>
                      </a:pPr>
                      <a:endParaRPr/>
                    </a:p>
                  </a:txBody>
                  <a:tcPr marL="0" marR="0" marT="0" marB="0">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lvl="0" indent="0" algn="l" rtl="0">
                        <a:lnSpc>
                          <a:spcPct val="100000"/>
                        </a:lnSpc>
                        <a:spcBef>
                          <a:spcPts val="0"/>
                        </a:spcBef>
                        <a:spcAft>
                          <a:spcPts val="0"/>
                        </a:spcAft>
                        <a:buNone/>
                      </a:pPr>
                      <a:endParaRPr/>
                    </a:p>
                  </a:txBody>
                  <a:tcPr marL="0" marR="0" marT="0" marB="0">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700075">
                <a:tc>
                  <a:txBody>
                    <a:bodyPr/>
                    <a:lstStyle/>
                    <a:p>
                      <a:pPr marL="0" lvl="0" indent="0" algn="l" rtl="0">
                        <a:lnSpc>
                          <a:spcPct val="100000"/>
                        </a:lnSpc>
                        <a:spcBef>
                          <a:spcPts val="0"/>
                        </a:spcBef>
                        <a:spcAft>
                          <a:spcPts val="0"/>
                        </a:spcAft>
                        <a:buClr>
                          <a:schemeClr val="dk1"/>
                        </a:buClr>
                        <a:buSzPct val="25000"/>
                        <a:buFont typeface="Arial"/>
                        <a:buNone/>
                      </a:pPr>
                      <a:r>
                        <a:rPr lang="en-US" sz="2400" b="1" i="1" u="none" baseline="0">
                          <a:solidFill>
                            <a:schemeClr val="dk1"/>
                          </a:solidFill>
                          <a:latin typeface="Arial"/>
                          <a:ea typeface="Arial"/>
                          <a:cs typeface="Arial"/>
                          <a:sym typeface="Arial"/>
                        </a:rPr>
                        <a:t>Reprieve</a:t>
                      </a:r>
                    </a:p>
                  </a:txBody>
                  <a:tcPr marL="0" marR="0" marT="0" marB="0">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lvl="0" indent="0" algn="l" rtl="0">
                        <a:lnSpc>
                          <a:spcPct val="100000"/>
                        </a:lnSpc>
                        <a:spcBef>
                          <a:spcPts val="0"/>
                        </a:spcBef>
                        <a:spcAft>
                          <a:spcPts val="0"/>
                        </a:spcAft>
                        <a:buNone/>
                      </a:pPr>
                      <a:endParaRPr/>
                    </a:p>
                  </a:txBody>
                  <a:tcPr marL="0" marR="0" marT="0" marB="0">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lvl="0" indent="0" algn="l" rtl="0">
                        <a:lnSpc>
                          <a:spcPct val="100000"/>
                        </a:lnSpc>
                        <a:spcBef>
                          <a:spcPts val="0"/>
                        </a:spcBef>
                        <a:spcAft>
                          <a:spcPts val="0"/>
                        </a:spcAft>
                        <a:buNone/>
                      </a:pPr>
                      <a:endParaRPr/>
                    </a:p>
                  </a:txBody>
                  <a:tcPr marL="0" marR="0" marT="0" marB="0">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703250">
                <a:tc>
                  <a:txBody>
                    <a:bodyPr/>
                    <a:lstStyle/>
                    <a:p>
                      <a:pPr marL="0" lvl="0" indent="0" algn="l" rtl="0">
                        <a:lnSpc>
                          <a:spcPct val="100000"/>
                        </a:lnSpc>
                        <a:spcBef>
                          <a:spcPts val="0"/>
                        </a:spcBef>
                        <a:spcAft>
                          <a:spcPts val="0"/>
                        </a:spcAft>
                        <a:buClr>
                          <a:schemeClr val="dk1"/>
                        </a:buClr>
                        <a:buSzPct val="25000"/>
                        <a:buFont typeface="Arial"/>
                        <a:buNone/>
                      </a:pPr>
                      <a:r>
                        <a:rPr lang="en-US" sz="2400" b="1" i="1" u="none" baseline="0">
                          <a:solidFill>
                            <a:schemeClr val="dk1"/>
                          </a:solidFill>
                          <a:latin typeface="Arial"/>
                          <a:ea typeface="Arial"/>
                          <a:cs typeface="Arial"/>
                          <a:sym typeface="Arial"/>
                        </a:rPr>
                        <a:t>Commutation</a:t>
                      </a:r>
                    </a:p>
                  </a:txBody>
                  <a:tcPr marL="0" marR="0" marT="0" marB="0">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lvl="0" indent="0" algn="l" rtl="0">
                        <a:lnSpc>
                          <a:spcPct val="100000"/>
                        </a:lnSpc>
                        <a:spcBef>
                          <a:spcPts val="0"/>
                        </a:spcBef>
                        <a:spcAft>
                          <a:spcPts val="0"/>
                        </a:spcAft>
                        <a:buNone/>
                      </a:pPr>
                      <a:endParaRPr/>
                    </a:p>
                  </a:txBody>
                  <a:tcPr marL="0" marR="0" marT="0" marB="0">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lvl="0" indent="0" algn="l" rtl="0">
                        <a:lnSpc>
                          <a:spcPct val="100000"/>
                        </a:lnSpc>
                        <a:spcBef>
                          <a:spcPts val="0"/>
                        </a:spcBef>
                        <a:spcAft>
                          <a:spcPts val="0"/>
                        </a:spcAft>
                        <a:buNone/>
                      </a:pPr>
                      <a:endParaRPr/>
                    </a:p>
                  </a:txBody>
                  <a:tcPr marL="0" marR="0" marT="0" marB="0">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701675">
                <a:tc>
                  <a:txBody>
                    <a:bodyPr/>
                    <a:lstStyle/>
                    <a:p>
                      <a:pPr marL="0" lvl="0" indent="0" algn="l" rtl="0">
                        <a:lnSpc>
                          <a:spcPct val="100000"/>
                        </a:lnSpc>
                        <a:spcBef>
                          <a:spcPts val="0"/>
                        </a:spcBef>
                        <a:spcAft>
                          <a:spcPts val="0"/>
                        </a:spcAft>
                        <a:buClr>
                          <a:schemeClr val="dk1"/>
                        </a:buClr>
                        <a:buSzPct val="25000"/>
                        <a:buFont typeface="Arial"/>
                        <a:buNone/>
                      </a:pPr>
                      <a:r>
                        <a:rPr lang="en-US" sz="2400" b="1" i="1" u="none" baseline="0">
                          <a:solidFill>
                            <a:schemeClr val="dk1"/>
                          </a:solidFill>
                          <a:latin typeface="Arial"/>
                          <a:ea typeface="Arial"/>
                          <a:cs typeface="Arial"/>
                          <a:sym typeface="Arial"/>
                        </a:rPr>
                        <a:t>Executive Order</a:t>
                      </a:r>
                    </a:p>
                  </a:txBody>
                  <a:tcPr marL="0" marR="0" marT="0" marB="0">
                    <a:lnL w="28575"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28575" cap="flat">
                      <a:solidFill>
                        <a:schemeClr val="dk1"/>
                      </a:solidFill>
                      <a:prstDash val="solid"/>
                      <a:round/>
                      <a:headEnd type="none" w="med" len="med"/>
                      <a:tailEnd type="none" w="med" len="med"/>
                    </a:lnB>
                  </a:tcPr>
                </a:tc>
                <a:tc>
                  <a:txBody>
                    <a:bodyPr/>
                    <a:lstStyle/>
                    <a:p>
                      <a:pPr marL="0" lvl="0" indent="0" algn="l" rtl="0">
                        <a:lnSpc>
                          <a:spcPct val="100000"/>
                        </a:lnSpc>
                        <a:spcBef>
                          <a:spcPts val="0"/>
                        </a:spcBef>
                        <a:spcAft>
                          <a:spcPts val="0"/>
                        </a:spcAft>
                        <a:buNone/>
                      </a:pPr>
                      <a:endParaRPr/>
                    </a:p>
                  </a:txBody>
                  <a:tcPr marL="0" marR="0" marT="0" marB="0">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28575" cap="flat">
                      <a:solidFill>
                        <a:schemeClr val="dk1"/>
                      </a:solidFill>
                      <a:prstDash val="solid"/>
                      <a:round/>
                      <a:headEnd type="none" w="med" len="med"/>
                      <a:tailEnd type="none" w="med" len="med"/>
                    </a:lnB>
                  </a:tcPr>
                </a:tc>
                <a:tc>
                  <a:txBody>
                    <a:bodyPr/>
                    <a:lstStyle/>
                    <a:p>
                      <a:pPr marL="0" lvl="0" indent="0" algn="l" rtl="0">
                        <a:lnSpc>
                          <a:spcPct val="100000"/>
                        </a:lnSpc>
                        <a:spcBef>
                          <a:spcPts val="0"/>
                        </a:spcBef>
                        <a:spcAft>
                          <a:spcPts val="0"/>
                        </a:spcAft>
                        <a:buNone/>
                      </a:pPr>
                      <a:endParaRPr/>
                    </a:p>
                  </a:txBody>
                  <a:tcPr marL="0" marR="0" marT="0" marB="0">
                    <a:lnL w="12700" cap="flat">
                      <a:solidFill>
                        <a:schemeClr val="dk1"/>
                      </a:solidFill>
                      <a:prstDash val="solid"/>
                      <a:round/>
                      <a:headEnd type="none" w="med" len="med"/>
                      <a:tailEnd type="none" w="med" len="med"/>
                    </a:lnL>
                    <a:lnR w="28575"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28575" cap="flat">
                      <a:solidFill>
                        <a:schemeClr val="dk1"/>
                      </a:solidFill>
                      <a:prstDash val="solid"/>
                      <a:round/>
                      <a:headEnd type="none" w="med" len="med"/>
                      <a:tailEnd type="none" w="med" len="med"/>
                    </a:lnB>
                  </a:tcPr>
                </a:tc>
              </a:tr>
            </a:tbl>
          </a:graphicData>
        </a:graphic>
      </p:graphicFrame>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608012" y="-14286"/>
            <a:ext cx="8229600" cy="70008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omic Sans MS"/>
              <a:buNone/>
            </a:pPr>
            <a:r>
              <a:rPr lang="en-US" sz="3600" b="1" i="1" u="none" strike="noStrike" cap="none" baseline="0" dirty="0">
                <a:solidFill>
                  <a:schemeClr val="dk1"/>
                </a:solidFill>
                <a:latin typeface="Comic Sans MS"/>
                <a:ea typeface="Comic Sans MS"/>
                <a:cs typeface="Comic Sans MS"/>
                <a:sym typeface="Comic Sans MS"/>
              </a:rPr>
              <a:t>Theocracy</a:t>
            </a:r>
          </a:p>
        </p:txBody>
      </p:sp>
      <p:sp>
        <p:nvSpPr>
          <p:cNvPr id="325" name="Shape 325"/>
          <p:cNvSpPr txBox="1">
            <a:spLocks noGrp="1"/>
          </p:cNvSpPr>
          <p:nvPr>
            <p:ph type="body" idx="1"/>
          </p:nvPr>
        </p:nvSpPr>
        <p:spPr>
          <a:xfrm>
            <a:off x="17461" y="685800"/>
            <a:ext cx="4419599" cy="4953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Government ruled by a religious leader.</a:t>
            </a:r>
          </a:p>
          <a:p>
            <a:pPr marL="0" marR="0" lvl="0" indent="0" algn="l" rtl="0">
              <a:spcBef>
                <a:spcPts val="0"/>
              </a:spcBef>
              <a:buNone/>
            </a:pPr>
            <a:endParaRPr sz="2400" b="0" i="0" u="none" strike="noStrike" cap="none" baseline="0" dirty="0">
              <a:solidFill>
                <a:schemeClr val="dk1"/>
              </a:solidFill>
              <a:latin typeface="Calibri"/>
              <a:ea typeface="Calibri"/>
              <a:cs typeface="Calibri"/>
              <a:sym typeface="Calibri"/>
            </a:endParaRPr>
          </a:p>
          <a:p>
            <a:pPr marL="342900" marR="0" lvl="0" indent="-342900" algn="l" rtl="0">
              <a:lnSpc>
                <a:spcPct val="100000"/>
              </a:lnSpc>
              <a:spcBef>
                <a:spcPts val="480"/>
              </a:spcBef>
              <a:spcAft>
                <a:spcPts val="0"/>
              </a:spcAft>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Sometimes even a god.</a:t>
            </a:r>
          </a:p>
          <a:p>
            <a:pPr marL="0" marR="0" lvl="0" indent="0" algn="l" rtl="0">
              <a:spcBef>
                <a:spcPts val="0"/>
              </a:spcBef>
              <a:buNone/>
            </a:pPr>
            <a:endParaRPr sz="2400" b="0" i="0" u="none" strike="noStrike" cap="none" baseline="0" dirty="0">
              <a:solidFill>
                <a:schemeClr val="dk1"/>
              </a:solidFill>
              <a:latin typeface="Calibri"/>
              <a:ea typeface="Calibri"/>
              <a:cs typeface="Calibri"/>
              <a:sym typeface="Calibri"/>
            </a:endParaRPr>
          </a:p>
          <a:p>
            <a:pPr marL="342900" marR="0" lvl="0" indent="-342900" algn="l" rtl="0">
              <a:lnSpc>
                <a:spcPct val="100000"/>
              </a:lnSpc>
              <a:spcBef>
                <a:spcPts val="480"/>
              </a:spcBef>
              <a:spcAft>
                <a:spcPts val="0"/>
              </a:spcAft>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Few places still continue this.</a:t>
            </a:r>
          </a:p>
          <a:p>
            <a:pPr marL="0" marR="0" lvl="0" indent="0" algn="l" rtl="0">
              <a:spcBef>
                <a:spcPts val="0"/>
              </a:spcBef>
              <a:buNone/>
            </a:pPr>
            <a:endParaRPr sz="2400" b="0" i="0" u="none" strike="noStrike" cap="none" baseline="0" dirty="0">
              <a:solidFill>
                <a:schemeClr val="dk1"/>
              </a:solidFill>
              <a:latin typeface="Calibri"/>
              <a:ea typeface="Calibri"/>
              <a:cs typeface="Calibri"/>
              <a:sym typeface="Calibri"/>
            </a:endParaRPr>
          </a:p>
          <a:p>
            <a:pPr marL="342900" marR="0" lvl="0" indent="-342900" algn="l" rtl="0">
              <a:lnSpc>
                <a:spcPct val="100000"/>
              </a:lnSpc>
              <a:spcBef>
                <a:spcPts val="480"/>
              </a:spcBef>
              <a:spcAft>
                <a:spcPts val="0"/>
              </a:spcAft>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Often times religious freedom is forbidden because you must follow the dominant religion or be punished.</a:t>
            </a:r>
          </a:p>
        </p:txBody>
      </p:sp>
      <p:pic>
        <p:nvPicPr>
          <p:cNvPr id="326" name="Shape 326"/>
          <p:cNvPicPr preferRelativeResize="0"/>
          <p:nvPr/>
        </p:nvPicPr>
        <p:blipFill rotWithShape="1">
          <a:blip r:embed="rId3">
            <a:alphaModFix/>
          </a:blip>
          <a:srcRect/>
          <a:stretch/>
        </p:blipFill>
        <p:spPr>
          <a:xfrm>
            <a:off x="6705600" y="180975"/>
            <a:ext cx="2133599" cy="2486024"/>
          </a:xfrm>
          <a:prstGeom prst="rect">
            <a:avLst/>
          </a:prstGeom>
          <a:noFill/>
          <a:ln>
            <a:noFill/>
          </a:ln>
        </p:spPr>
      </p:pic>
      <p:pic>
        <p:nvPicPr>
          <p:cNvPr id="327" name="Shape 327"/>
          <p:cNvPicPr preferRelativeResize="0"/>
          <p:nvPr/>
        </p:nvPicPr>
        <p:blipFill rotWithShape="1">
          <a:blip r:embed="rId4">
            <a:alphaModFix/>
          </a:blip>
          <a:srcRect/>
          <a:stretch/>
        </p:blipFill>
        <p:spPr>
          <a:xfrm>
            <a:off x="4410075" y="533400"/>
            <a:ext cx="2000250" cy="2133599"/>
          </a:xfrm>
          <a:prstGeom prst="rect">
            <a:avLst/>
          </a:prstGeom>
          <a:noFill/>
          <a:ln>
            <a:noFill/>
          </a:ln>
        </p:spPr>
      </p:pic>
      <p:pic>
        <p:nvPicPr>
          <p:cNvPr id="328" name="Shape 328"/>
          <p:cNvPicPr preferRelativeResize="0"/>
          <p:nvPr/>
        </p:nvPicPr>
        <p:blipFill rotWithShape="1">
          <a:blip r:embed="rId5">
            <a:alphaModFix/>
          </a:blip>
          <a:srcRect/>
          <a:stretch/>
        </p:blipFill>
        <p:spPr>
          <a:xfrm>
            <a:off x="5638800" y="2687636"/>
            <a:ext cx="1904999" cy="1884361"/>
          </a:xfrm>
          <a:prstGeom prst="rect">
            <a:avLst/>
          </a:prstGeom>
          <a:noFill/>
          <a:ln>
            <a:noFill/>
          </a:ln>
        </p:spPr>
      </p:pic>
      <p:sp>
        <p:nvSpPr>
          <p:cNvPr id="329" name="Shape 329"/>
          <p:cNvSpPr txBox="1"/>
          <p:nvPr/>
        </p:nvSpPr>
        <p:spPr>
          <a:xfrm>
            <a:off x="4386262" y="4572000"/>
            <a:ext cx="4572000" cy="2032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Black"/>
              <a:buNone/>
            </a:pPr>
            <a:r>
              <a:rPr lang="en-US" sz="1800" b="1" i="0" u="sng" strike="noStrike" cap="none" baseline="0">
                <a:solidFill>
                  <a:schemeClr val="dk1"/>
                </a:solidFill>
                <a:latin typeface="Arial Black"/>
                <a:ea typeface="Arial Black"/>
                <a:cs typeface="Arial Black"/>
                <a:sym typeface="Arial Black"/>
              </a:rPr>
              <a:t>Possible Good </a:t>
            </a:r>
            <a:r>
              <a:rPr lang="en-US" sz="1800" b="1" i="0" u="none" strike="noStrike" cap="none" baseline="0">
                <a:solidFill>
                  <a:schemeClr val="dk1"/>
                </a:solidFill>
                <a:latin typeface="Arial Black"/>
                <a:ea typeface="Arial Black"/>
                <a:cs typeface="Arial Black"/>
                <a:sym typeface="Arial Black"/>
              </a:rPr>
              <a:t>        </a:t>
            </a:r>
            <a:r>
              <a:rPr lang="en-US" sz="1800" b="1" i="0" u="sng" strike="noStrike" cap="none" baseline="0">
                <a:solidFill>
                  <a:schemeClr val="dk1"/>
                </a:solidFill>
                <a:latin typeface="Arial Black"/>
                <a:ea typeface="Arial Black"/>
                <a:cs typeface="Arial Black"/>
                <a:sym typeface="Arial Black"/>
              </a:rPr>
              <a:t>Possible Bad</a:t>
            </a:r>
          </a:p>
          <a:p>
            <a:pPr marL="0" marR="0" lvl="0" indent="0" algn="l" rtl="0">
              <a:lnSpc>
                <a:spcPct val="100000"/>
              </a:lnSpc>
              <a:spcBef>
                <a:spcPts val="0"/>
              </a:spcBef>
              <a:spcAft>
                <a:spcPts val="0"/>
              </a:spcAft>
              <a:buClr>
                <a:schemeClr val="dk1"/>
              </a:buClr>
              <a:buSzPct val="25000"/>
              <a:buFont typeface="Arial Black"/>
              <a:buNone/>
            </a:pPr>
            <a:r>
              <a:rPr lang="en-US" sz="1800" b="1" i="0" u="none" strike="noStrike" cap="none" baseline="0">
                <a:solidFill>
                  <a:schemeClr val="dk1"/>
                </a:solidFill>
                <a:latin typeface="Arial Black"/>
                <a:ea typeface="Arial Black"/>
                <a:cs typeface="Arial Black"/>
                <a:sym typeface="Arial Black"/>
              </a:rPr>
              <a:t>Religion may help   Religious </a:t>
            </a:r>
          </a:p>
          <a:p>
            <a:pPr marL="0" marR="0" lvl="0" indent="0" algn="l" rtl="0">
              <a:lnSpc>
                <a:spcPct val="100000"/>
              </a:lnSpc>
              <a:spcBef>
                <a:spcPts val="0"/>
              </a:spcBef>
              <a:spcAft>
                <a:spcPts val="0"/>
              </a:spcAft>
              <a:buClr>
                <a:schemeClr val="dk1"/>
              </a:buClr>
              <a:buSzPct val="25000"/>
              <a:buFont typeface="Arial Black"/>
              <a:buNone/>
            </a:pPr>
            <a:r>
              <a:rPr lang="en-US" sz="1800" b="1" i="0" u="none" strike="noStrike" cap="none" baseline="0">
                <a:solidFill>
                  <a:schemeClr val="dk1"/>
                </a:solidFill>
                <a:latin typeface="Arial Black"/>
                <a:ea typeface="Arial Black"/>
                <a:cs typeface="Arial Black"/>
                <a:sym typeface="Arial Black"/>
              </a:rPr>
              <a:t>citizens of the         freedom may </a:t>
            </a:r>
          </a:p>
          <a:p>
            <a:pPr marL="0" marR="0" lvl="0" indent="0" algn="l" rtl="0">
              <a:lnSpc>
                <a:spcPct val="100000"/>
              </a:lnSpc>
              <a:spcBef>
                <a:spcPts val="0"/>
              </a:spcBef>
              <a:spcAft>
                <a:spcPts val="0"/>
              </a:spcAft>
              <a:buClr>
                <a:schemeClr val="dk1"/>
              </a:buClr>
              <a:buSzPct val="25000"/>
              <a:buFont typeface="Arial Black"/>
              <a:buNone/>
            </a:pPr>
            <a:r>
              <a:rPr lang="en-US" sz="1800" b="1" i="0" u="none" strike="noStrike" cap="none" baseline="0">
                <a:solidFill>
                  <a:schemeClr val="dk1"/>
                </a:solidFill>
                <a:latin typeface="Arial Black"/>
                <a:ea typeface="Arial Black"/>
                <a:cs typeface="Arial Black"/>
                <a:sym typeface="Arial Black"/>
              </a:rPr>
              <a:t>country                   not exist [you</a:t>
            </a:r>
          </a:p>
          <a:p>
            <a:pPr marL="0" marR="0" lvl="0" indent="0" algn="l" rtl="0">
              <a:lnSpc>
                <a:spcPct val="100000"/>
              </a:lnSpc>
              <a:spcBef>
                <a:spcPts val="0"/>
              </a:spcBef>
              <a:spcAft>
                <a:spcPts val="0"/>
              </a:spcAft>
              <a:buClr>
                <a:schemeClr val="dk1"/>
              </a:buClr>
              <a:buSzPct val="25000"/>
              <a:buFont typeface="Arial Black"/>
              <a:buNone/>
            </a:pPr>
            <a:r>
              <a:rPr lang="en-US" sz="1800" b="1" i="0" u="none" strike="noStrike" cap="none" baseline="0">
                <a:solidFill>
                  <a:schemeClr val="dk1"/>
                </a:solidFill>
                <a:latin typeface="Arial Black"/>
                <a:ea typeface="Arial Black"/>
                <a:cs typeface="Arial Black"/>
                <a:sym typeface="Arial Black"/>
              </a:rPr>
              <a:t>                                are forced to</a:t>
            </a:r>
          </a:p>
          <a:p>
            <a:pPr marL="0" marR="0" lvl="0" indent="0" algn="l" rtl="0">
              <a:lnSpc>
                <a:spcPct val="100000"/>
              </a:lnSpc>
              <a:spcBef>
                <a:spcPts val="0"/>
              </a:spcBef>
              <a:spcAft>
                <a:spcPts val="0"/>
              </a:spcAft>
              <a:buClr>
                <a:schemeClr val="dk1"/>
              </a:buClr>
              <a:buSzPct val="25000"/>
              <a:buFont typeface="Arial Black"/>
              <a:buNone/>
            </a:pPr>
            <a:r>
              <a:rPr lang="en-US" sz="1800" b="1" i="0" u="none" strike="noStrike" cap="none" baseline="0">
                <a:solidFill>
                  <a:schemeClr val="dk1"/>
                </a:solidFill>
                <a:latin typeface="Arial Black"/>
                <a:ea typeface="Arial Black"/>
                <a:cs typeface="Arial Black"/>
                <a:sym typeface="Arial Black"/>
              </a:rPr>
              <a:t>                             believe a religion</a:t>
            </a:r>
          </a:p>
          <a:p>
            <a:pPr marL="0" marR="0" lvl="0" indent="0" algn="l" rtl="0">
              <a:lnSpc>
                <a:spcPct val="100000"/>
              </a:lnSpc>
              <a:spcBef>
                <a:spcPts val="0"/>
              </a:spcBef>
              <a:spcAft>
                <a:spcPts val="0"/>
              </a:spcAft>
              <a:buClr>
                <a:schemeClr val="dk1"/>
              </a:buClr>
              <a:buSzPct val="25000"/>
              <a:buFont typeface="Arial Black"/>
              <a:buNone/>
            </a:pPr>
            <a:r>
              <a:rPr lang="en-US" sz="1800" b="1" i="0" u="none" strike="noStrike" cap="none" baseline="0">
                <a:solidFill>
                  <a:schemeClr val="dk1"/>
                </a:solidFill>
                <a:latin typeface="Arial Black"/>
                <a:ea typeface="Arial Black"/>
                <a:cs typeface="Arial Black"/>
                <a:sym typeface="Arial Black"/>
              </a:rPr>
              <a:t>                            you disagree with</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57200" y="244475"/>
            <a:ext cx="8385174" cy="105092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0" i="0" u="none" strike="noStrike" cap="none" baseline="0" dirty="0">
                <a:solidFill>
                  <a:schemeClr val="dk1"/>
                </a:solidFill>
                <a:latin typeface="Calibri"/>
                <a:ea typeface="Calibri"/>
                <a:cs typeface="Calibri"/>
                <a:sym typeface="Calibri"/>
              </a:rPr>
              <a:t>President’s Powers…</a:t>
            </a:r>
          </a:p>
        </p:txBody>
      </p:sp>
      <p:sp>
        <p:nvSpPr>
          <p:cNvPr id="231" name="Shape 231"/>
          <p:cNvSpPr txBox="1">
            <a:spLocks noGrp="1"/>
          </p:cNvSpPr>
          <p:nvPr>
            <p:ph type="body" idx="1"/>
          </p:nvPr>
        </p:nvSpPr>
        <p:spPr>
          <a:xfrm>
            <a:off x="838200" y="1447800"/>
            <a:ext cx="8007350" cy="48767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alibri"/>
              <a:buChar char="•"/>
            </a:pPr>
            <a:r>
              <a:rPr lang="en-US" sz="2800" b="1" i="1" u="none" strike="noStrike" cap="none" baseline="0" dirty="0">
                <a:solidFill>
                  <a:schemeClr val="dk1"/>
                </a:solidFill>
                <a:latin typeface="Calibri"/>
                <a:ea typeface="Calibri"/>
                <a:cs typeface="Calibri"/>
                <a:sym typeface="Calibri"/>
              </a:rPr>
              <a:t>Executes</a:t>
            </a:r>
            <a:r>
              <a:rPr lang="en-US" sz="2800" b="0" i="0" u="none" strike="noStrike" cap="none" baseline="0" dirty="0">
                <a:solidFill>
                  <a:schemeClr val="dk1"/>
                </a:solidFill>
                <a:latin typeface="Calibri"/>
                <a:ea typeface="Calibri"/>
                <a:cs typeface="Calibri"/>
                <a:sym typeface="Calibri"/>
              </a:rPr>
              <a:t> </a:t>
            </a:r>
            <a:r>
              <a:rPr lang="en-US" sz="2800" b="1" i="1" u="none" strike="noStrike" cap="none" baseline="0" dirty="0">
                <a:solidFill>
                  <a:schemeClr val="dk1"/>
                </a:solidFill>
                <a:latin typeface="Calibri"/>
                <a:ea typeface="Calibri"/>
                <a:cs typeface="Calibri"/>
                <a:sym typeface="Calibri"/>
              </a:rPr>
              <a:t>the laws</a:t>
            </a:r>
            <a:r>
              <a:rPr lang="en-US" sz="2800" b="0" i="0" u="none" strike="noStrike" cap="none" baseline="0" dirty="0">
                <a:solidFill>
                  <a:schemeClr val="dk1"/>
                </a:solidFill>
                <a:latin typeface="Calibri"/>
                <a:ea typeface="Calibri"/>
                <a:cs typeface="Calibri"/>
                <a:sym typeface="Calibri"/>
              </a:rPr>
              <a:t> (carries out, enforces) passed by Congress.</a:t>
            </a:r>
          </a:p>
          <a:p>
            <a:pPr marL="342900" marR="0" lvl="0" indent="-165100" algn="l" rtl="0">
              <a:spcBef>
                <a:spcPts val="560"/>
              </a:spcBef>
              <a:spcAft>
                <a:spcPts val="0"/>
              </a:spcAft>
              <a:buClr>
                <a:schemeClr val="dk1"/>
              </a:buClr>
              <a:buFont typeface="Calibri"/>
              <a:buNone/>
            </a:pPr>
            <a:endParaRPr sz="2800" b="0" i="0" u="none" strike="noStrike" cap="none" baseline="0" dirty="0">
              <a:solidFill>
                <a:schemeClr val="dk1"/>
              </a:solidFill>
              <a:latin typeface="Calibri"/>
              <a:ea typeface="Calibri"/>
              <a:cs typeface="Calibri"/>
              <a:sym typeface="Calibri"/>
            </a:endParaRPr>
          </a:p>
          <a:p>
            <a:pPr marL="342900" marR="0" lvl="0" indent="-342900" algn="l" rtl="0">
              <a:lnSpc>
                <a:spcPct val="100000"/>
              </a:lnSpc>
              <a:spcBef>
                <a:spcPts val="560"/>
              </a:spcBef>
              <a:spcAft>
                <a:spcPts val="0"/>
              </a:spcAft>
              <a:buClr>
                <a:schemeClr val="dk1"/>
              </a:buClr>
              <a:buSzPct val="100000"/>
              <a:buFont typeface="Calibri"/>
              <a:buChar char="•"/>
            </a:pPr>
            <a:r>
              <a:rPr lang="en-US" sz="2800" b="1" i="1" u="sng" strike="noStrike" cap="none" baseline="0" dirty="0">
                <a:solidFill>
                  <a:schemeClr val="dk1"/>
                </a:solidFill>
                <a:latin typeface="Calibri"/>
                <a:ea typeface="Calibri"/>
                <a:cs typeface="Calibri"/>
                <a:sym typeface="Calibri"/>
              </a:rPr>
              <a:t>Veto</a:t>
            </a:r>
            <a:r>
              <a:rPr lang="en-US" sz="2800" b="0" i="0" u="none" strike="noStrike" cap="none" baseline="0" dirty="0">
                <a:solidFill>
                  <a:schemeClr val="dk1"/>
                </a:solidFill>
                <a:latin typeface="Calibri"/>
                <a:ea typeface="Calibri"/>
                <a:cs typeface="Calibri"/>
                <a:sym typeface="Calibri"/>
              </a:rPr>
              <a:t> (reject) bills passed in Congress</a:t>
            </a:r>
          </a:p>
          <a:p>
            <a:pPr marL="342900" marR="0" lvl="0" indent="-165100" algn="l" rtl="0">
              <a:spcBef>
                <a:spcPts val="560"/>
              </a:spcBef>
              <a:spcAft>
                <a:spcPts val="0"/>
              </a:spcAft>
              <a:buClr>
                <a:schemeClr val="dk1"/>
              </a:buClr>
              <a:buFont typeface="Calibri"/>
              <a:buNone/>
            </a:pPr>
            <a:endParaRPr sz="2800" b="0" i="0" u="none" strike="noStrike" cap="none" baseline="0" dirty="0">
              <a:solidFill>
                <a:schemeClr val="dk1"/>
              </a:solidFill>
              <a:latin typeface="Calibri"/>
              <a:ea typeface="Calibri"/>
              <a:cs typeface="Calibri"/>
              <a:sym typeface="Calibri"/>
            </a:endParaRPr>
          </a:p>
          <a:p>
            <a:pPr marL="342900" marR="0" lvl="0" indent="-342900" algn="l" rtl="0">
              <a:lnSpc>
                <a:spcPct val="100000"/>
              </a:lnSpc>
              <a:spcBef>
                <a:spcPts val="560"/>
              </a:spcBef>
              <a:spcAft>
                <a:spcPts val="0"/>
              </a:spcAft>
              <a:buClr>
                <a:schemeClr val="dk1"/>
              </a:buClr>
              <a:buSzPct val="100000"/>
              <a:buFont typeface="Calibri"/>
              <a:buChar char="•"/>
            </a:pPr>
            <a:r>
              <a:rPr lang="en-US" sz="2800" b="0" i="0" u="none" strike="noStrike" cap="none" baseline="0" dirty="0">
                <a:solidFill>
                  <a:schemeClr val="dk1"/>
                </a:solidFill>
                <a:latin typeface="Calibri"/>
                <a:ea typeface="Calibri"/>
                <a:cs typeface="Calibri"/>
                <a:sym typeface="Calibri"/>
              </a:rPr>
              <a:t>Serves as </a:t>
            </a:r>
            <a:r>
              <a:rPr lang="en-US" sz="2800" b="1" i="1" u="sng" strike="noStrike" cap="none" baseline="0" dirty="0">
                <a:solidFill>
                  <a:schemeClr val="dk1"/>
                </a:solidFill>
                <a:latin typeface="Calibri"/>
                <a:ea typeface="Calibri"/>
                <a:cs typeface="Calibri"/>
                <a:sym typeface="Calibri"/>
              </a:rPr>
              <a:t>Commander in Chief</a:t>
            </a:r>
            <a:r>
              <a:rPr lang="en-US" sz="2800" b="0" i="0" u="none" strike="noStrike" cap="none" baseline="0" dirty="0">
                <a:solidFill>
                  <a:schemeClr val="dk1"/>
                </a:solidFill>
                <a:latin typeface="Calibri"/>
                <a:ea typeface="Calibri"/>
                <a:cs typeface="Calibri"/>
                <a:sym typeface="Calibri"/>
              </a:rPr>
              <a:t> of the armed forces.</a:t>
            </a:r>
          </a:p>
          <a:p>
            <a:pPr marL="342900" marR="0" lvl="0" indent="-165100" algn="l" rtl="0">
              <a:spcBef>
                <a:spcPts val="560"/>
              </a:spcBef>
              <a:spcAft>
                <a:spcPts val="0"/>
              </a:spcAft>
              <a:buClr>
                <a:schemeClr val="dk1"/>
              </a:buClr>
              <a:buFont typeface="Calibri"/>
              <a:buNone/>
            </a:pPr>
            <a:endParaRPr sz="2800" b="0" i="0" u="none" strike="noStrike" cap="none" baseline="0" dirty="0">
              <a:solidFill>
                <a:schemeClr val="dk1"/>
              </a:solidFill>
              <a:latin typeface="Calibri"/>
              <a:ea typeface="Calibri"/>
              <a:cs typeface="Calibri"/>
              <a:sym typeface="Calibri"/>
            </a:endParaRPr>
          </a:p>
          <a:p>
            <a:pPr marL="342900" marR="0" lvl="0" indent="-342900" algn="l" rtl="0">
              <a:lnSpc>
                <a:spcPct val="100000"/>
              </a:lnSpc>
              <a:spcBef>
                <a:spcPts val="560"/>
              </a:spcBef>
              <a:spcAft>
                <a:spcPts val="0"/>
              </a:spcAft>
              <a:buClr>
                <a:schemeClr val="dk1"/>
              </a:buClr>
              <a:buSzPct val="100000"/>
              <a:buFont typeface="Calibri"/>
              <a:buChar char="•"/>
            </a:pPr>
            <a:r>
              <a:rPr lang="en-US" sz="2800" b="0" i="0" u="none" strike="noStrike" cap="none" baseline="0" dirty="0">
                <a:solidFill>
                  <a:schemeClr val="dk1"/>
                </a:solidFill>
                <a:latin typeface="Calibri"/>
                <a:ea typeface="Calibri"/>
                <a:cs typeface="Calibri"/>
                <a:sym typeface="Calibri"/>
              </a:rPr>
              <a:t>Receives leaders and other officials of foreign countries.</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457200" y="244475"/>
            <a:ext cx="8385174" cy="82232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600" b="0" i="0" u="none" strike="noStrike" cap="none" baseline="0" dirty="0">
                <a:solidFill>
                  <a:schemeClr val="dk1"/>
                </a:solidFill>
                <a:latin typeface="Calibri"/>
                <a:ea typeface="Calibri"/>
                <a:cs typeface="Calibri"/>
                <a:sym typeface="Calibri"/>
              </a:rPr>
              <a:t>President’s Powers…</a:t>
            </a:r>
          </a:p>
        </p:txBody>
      </p:sp>
      <p:sp>
        <p:nvSpPr>
          <p:cNvPr id="237" name="Shape 237"/>
          <p:cNvSpPr txBox="1">
            <a:spLocks noGrp="1"/>
          </p:cNvSpPr>
          <p:nvPr>
            <p:ph type="body" idx="1"/>
          </p:nvPr>
        </p:nvSpPr>
        <p:spPr>
          <a:xfrm>
            <a:off x="533400" y="1447800"/>
            <a:ext cx="8312150" cy="46481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Questrial"/>
              <a:buChar char="•"/>
            </a:pPr>
            <a:r>
              <a:rPr lang="en-US" sz="2800" b="1" i="0" u="none" strike="noStrike" cap="none" baseline="0" dirty="0">
                <a:solidFill>
                  <a:schemeClr val="dk1"/>
                </a:solidFill>
                <a:latin typeface="Questrial"/>
                <a:ea typeface="Questrial"/>
                <a:cs typeface="Questrial"/>
                <a:sym typeface="Questrial"/>
              </a:rPr>
              <a:t>Make treaties with other countries </a:t>
            </a:r>
            <a:br>
              <a:rPr lang="en-US" sz="2800" b="1" i="0" u="none" strike="noStrike" cap="none" baseline="0" dirty="0">
                <a:solidFill>
                  <a:schemeClr val="dk1"/>
                </a:solidFill>
                <a:latin typeface="Questrial"/>
                <a:ea typeface="Questrial"/>
                <a:cs typeface="Questrial"/>
                <a:sym typeface="Questrial"/>
              </a:rPr>
            </a:br>
            <a:r>
              <a:rPr lang="en-US" sz="2000" b="0" i="0" u="none" strike="noStrike" cap="none" baseline="0" dirty="0">
                <a:solidFill>
                  <a:schemeClr val="dk1"/>
                </a:solidFill>
                <a:latin typeface="Questrial"/>
                <a:ea typeface="Questrial"/>
                <a:cs typeface="Questrial"/>
                <a:sym typeface="Questrial"/>
              </a:rPr>
              <a:t>[the Senate holds </a:t>
            </a:r>
            <a:r>
              <a:rPr lang="en-US" sz="2000" b="1" i="1" u="none" strike="noStrike" cap="none" baseline="0" dirty="0">
                <a:solidFill>
                  <a:schemeClr val="dk1"/>
                </a:solidFill>
                <a:latin typeface="Questrial"/>
                <a:ea typeface="Questrial"/>
                <a:cs typeface="Questrial"/>
                <a:sym typeface="Questrial"/>
              </a:rPr>
              <a:t>hearings</a:t>
            </a:r>
            <a:r>
              <a:rPr lang="en-US" sz="2000" b="0" i="0" u="none" strike="noStrike" cap="none" baseline="0" dirty="0">
                <a:solidFill>
                  <a:schemeClr val="dk1"/>
                </a:solidFill>
                <a:latin typeface="Questrial"/>
                <a:ea typeface="Questrial"/>
                <a:cs typeface="Questrial"/>
                <a:sym typeface="Questrial"/>
              </a:rPr>
              <a:t> then votes to </a:t>
            </a:r>
            <a:r>
              <a:rPr lang="en-US" sz="2000" b="1" i="1" u="none" strike="noStrike" cap="none" baseline="0" dirty="0">
                <a:solidFill>
                  <a:schemeClr val="dk1"/>
                </a:solidFill>
                <a:latin typeface="Questrial"/>
                <a:ea typeface="Questrial"/>
                <a:cs typeface="Questrial"/>
                <a:sym typeface="Questrial"/>
              </a:rPr>
              <a:t>confirm</a:t>
            </a:r>
            <a:r>
              <a:rPr lang="en-US" sz="2000" b="0" i="0" u="none" strike="noStrike" cap="none" baseline="0" dirty="0">
                <a:solidFill>
                  <a:schemeClr val="dk1"/>
                </a:solidFill>
                <a:latin typeface="Questrial"/>
                <a:ea typeface="Questrial"/>
                <a:cs typeface="Questrial"/>
                <a:sym typeface="Questrial"/>
              </a:rPr>
              <a:t> or  reject the treaty].</a:t>
            </a:r>
          </a:p>
          <a:p>
            <a:pPr marL="342900" marR="0" lvl="0" indent="-165100" algn="l" rtl="0">
              <a:spcBef>
                <a:spcPts val="560"/>
              </a:spcBef>
              <a:spcAft>
                <a:spcPts val="0"/>
              </a:spcAft>
              <a:buClr>
                <a:schemeClr val="dk1"/>
              </a:buClr>
              <a:buFont typeface="Calibri"/>
              <a:buNone/>
            </a:pPr>
            <a:endParaRPr sz="2800" b="0" i="0" u="none" strike="noStrike" cap="none" baseline="0" dirty="0">
              <a:solidFill>
                <a:schemeClr val="dk1"/>
              </a:solidFill>
              <a:latin typeface="Questrial"/>
              <a:ea typeface="Questrial"/>
              <a:cs typeface="Questrial"/>
              <a:sym typeface="Questrial"/>
            </a:endParaRPr>
          </a:p>
          <a:p>
            <a:pPr marL="342900" marR="0" lvl="0" indent="-342900" algn="l" rtl="0">
              <a:lnSpc>
                <a:spcPct val="100000"/>
              </a:lnSpc>
              <a:spcBef>
                <a:spcPts val="560"/>
              </a:spcBef>
              <a:spcAft>
                <a:spcPts val="0"/>
              </a:spcAft>
              <a:buClr>
                <a:schemeClr val="dk1"/>
              </a:buClr>
              <a:buSzPct val="100000"/>
              <a:buFont typeface="Questrial"/>
              <a:buChar char="•"/>
            </a:pPr>
            <a:r>
              <a:rPr lang="en-US" sz="2800" b="1" i="0" u="none" strike="noStrike" cap="none" baseline="0" dirty="0">
                <a:solidFill>
                  <a:schemeClr val="dk1"/>
                </a:solidFill>
                <a:latin typeface="Questrial"/>
                <a:ea typeface="Questrial"/>
                <a:cs typeface="Questrial"/>
                <a:sym typeface="Questrial"/>
              </a:rPr>
              <a:t>Appoints </a:t>
            </a:r>
            <a:r>
              <a:rPr lang="en-US" sz="2800" b="0" i="0" u="none" strike="noStrike" cap="none" baseline="0" dirty="0">
                <a:solidFill>
                  <a:schemeClr val="dk1"/>
                </a:solidFill>
                <a:latin typeface="Questrial"/>
                <a:ea typeface="Questrial"/>
                <a:cs typeface="Questrial"/>
                <a:sym typeface="Questrial"/>
              </a:rPr>
              <a:t>people to high level jobs </a:t>
            </a:r>
            <a:r>
              <a:rPr lang="en-US" sz="2800" b="0" i="1" u="none" strike="noStrike" cap="none" baseline="0" dirty="0">
                <a:solidFill>
                  <a:schemeClr val="dk1"/>
                </a:solidFill>
                <a:latin typeface="Questrial"/>
                <a:ea typeface="Questrial"/>
                <a:cs typeface="Questrial"/>
                <a:sym typeface="Questrial"/>
              </a:rPr>
              <a:t>[recommends, selects]</a:t>
            </a:r>
            <a:r>
              <a:rPr lang="en-US" sz="2800" b="1" i="0" u="none" strike="noStrike" cap="none" baseline="0" dirty="0">
                <a:solidFill>
                  <a:schemeClr val="dk1"/>
                </a:solidFill>
                <a:latin typeface="Questrial"/>
                <a:ea typeface="Questrial"/>
                <a:cs typeface="Questrial"/>
                <a:sym typeface="Questrial"/>
              </a:rPr>
              <a:t> </a:t>
            </a:r>
            <a:r>
              <a:rPr lang="en-US" sz="2800" b="0" i="1" u="sng" strike="noStrike" cap="none" baseline="0" dirty="0">
                <a:solidFill>
                  <a:schemeClr val="dk1"/>
                </a:solidFill>
                <a:latin typeface="Questrial"/>
                <a:ea typeface="Questrial"/>
                <a:cs typeface="Questrial"/>
                <a:sym typeface="Questrial"/>
              </a:rPr>
              <a:t>heads of executive agencies</a:t>
            </a:r>
            <a:r>
              <a:rPr lang="en-US" sz="2800" b="0" i="0" u="none" strike="noStrike" cap="none" baseline="0" dirty="0">
                <a:solidFill>
                  <a:schemeClr val="dk1"/>
                </a:solidFill>
                <a:latin typeface="Questrial"/>
                <a:ea typeface="Questrial"/>
                <a:cs typeface="Questrial"/>
                <a:sym typeface="Questrial"/>
              </a:rPr>
              <a:t>, </a:t>
            </a:r>
            <a:r>
              <a:rPr lang="en-US" sz="2800" b="0" i="1" u="sng" strike="noStrike" cap="none" baseline="0" dirty="0">
                <a:solidFill>
                  <a:schemeClr val="dk1"/>
                </a:solidFill>
                <a:latin typeface="Questrial"/>
                <a:ea typeface="Questrial"/>
                <a:cs typeface="Questrial"/>
                <a:sym typeface="Questrial"/>
              </a:rPr>
              <a:t>federal court judges</a:t>
            </a:r>
            <a:r>
              <a:rPr lang="en-US" sz="2800" b="0" i="0" u="none" strike="noStrike" cap="none" baseline="0" dirty="0">
                <a:solidFill>
                  <a:schemeClr val="dk1"/>
                </a:solidFill>
                <a:latin typeface="Questrial"/>
                <a:ea typeface="Questrial"/>
                <a:cs typeface="Questrial"/>
                <a:sym typeface="Questrial"/>
              </a:rPr>
              <a:t>, </a:t>
            </a:r>
            <a:r>
              <a:rPr lang="en-US" sz="2800" b="0" i="1" u="sng" strike="noStrike" cap="none" baseline="0" dirty="0">
                <a:solidFill>
                  <a:schemeClr val="dk1"/>
                </a:solidFill>
                <a:latin typeface="Questrial"/>
                <a:ea typeface="Questrial"/>
                <a:cs typeface="Questrial"/>
                <a:sym typeface="Questrial"/>
              </a:rPr>
              <a:t>ambassadors</a:t>
            </a:r>
            <a:r>
              <a:rPr lang="en-US" sz="2800" b="0" i="0" u="none" strike="noStrike" cap="none" baseline="0" dirty="0">
                <a:solidFill>
                  <a:schemeClr val="dk1"/>
                </a:solidFill>
                <a:latin typeface="Questrial"/>
                <a:ea typeface="Questrial"/>
                <a:cs typeface="Questrial"/>
                <a:sym typeface="Questrial"/>
              </a:rPr>
              <a:t>, and other </a:t>
            </a:r>
            <a:r>
              <a:rPr lang="en-US" sz="2800" b="0" i="1" u="sng" strike="noStrike" cap="none" baseline="0" dirty="0">
                <a:solidFill>
                  <a:schemeClr val="dk1"/>
                </a:solidFill>
                <a:latin typeface="Questrial"/>
                <a:ea typeface="Questrial"/>
                <a:cs typeface="Questrial"/>
                <a:sym typeface="Questrial"/>
              </a:rPr>
              <a:t>top government officials </a:t>
            </a:r>
          </a:p>
          <a:p>
            <a:pPr marL="342900" marR="0" lvl="0" indent="-342900" algn="l" rtl="0">
              <a:lnSpc>
                <a:spcPct val="100000"/>
              </a:lnSpc>
              <a:spcBef>
                <a:spcPts val="480"/>
              </a:spcBef>
              <a:spcAft>
                <a:spcPts val="0"/>
              </a:spcAft>
              <a:buClr>
                <a:schemeClr val="dk1"/>
              </a:buClr>
              <a:buSzPct val="25000"/>
              <a:buFont typeface="Questrial"/>
              <a:buNone/>
            </a:pPr>
            <a:r>
              <a:rPr lang="en-US" sz="2000" b="0" i="0" u="none" strike="noStrike" cap="none" baseline="0" dirty="0">
                <a:solidFill>
                  <a:schemeClr val="dk1"/>
                </a:solidFill>
                <a:latin typeface="Questrial"/>
                <a:ea typeface="Questrial"/>
                <a:cs typeface="Questrial"/>
                <a:sym typeface="Questrial"/>
              </a:rPr>
              <a:t>     [the Senate holds hearings (interviews) then votes to confirm or  reject the appointment]</a:t>
            </a:r>
            <a:r>
              <a:rPr lang="en-US" sz="2400" b="0" i="0" u="none" strike="noStrike" cap="none" baseline="0" dirty="0">
                <a:solidFill>
                  <a:schemeClr val="dk1"/>
                </a:solidFill>
                <a:latin typeface="Questrial"/>
                <a:ea typeface="Questrial"/>
                <a:cs typeface="Questrial"/>
                <a:sym typeface="Questrial"/>
              </a:rPr>
              <a:t>.</a:t>
            </a:r>
          </a:p>
          <a:p>
            <a:pPr marL="342900" marR="0" lvl="0" indent="-165100" algn="l" rtl="0">
              <a:spcBef>
                <a:spcPts val="560"/>
              </a:spcBef>
              <a:spcAft>
                <a:spcPts val="0"/>
              </a:spcAft>
              <a:buClr>
                <a:schemeClr val="dk1"/>
              </a:buClr>
              <a:buFont typeface="Calibri"/>
              <a:buNone/>
            </a:pPr>
            <a:endParaRPr sz="2800" b="0" i="0" u="none" strike="noStrike" cap="none" baseline="0" dirty="0">
              <a:solidFill>
                <a:schemeClr val="dk1"/>
              </a:solidFill>
              <a:latin typeface="Questrial"/>
              <a:ea typeface="Questrial"/>
              <a:cs typeface="Questrial"/>
              <a:sym typeface="Questrial"/>
            </a:endParaRPr>
          </a:p>
          <a:p>
            <a:pPr marL="342900" marR="0" lvl="0" indent="-215900" algn="l" rtl="0">
              <a:spcBef>
                <a:spcPts val="400"/>
              </a:spcBef>
              <a:spcAft>
                <a:spcPts val="0"/>
              </a:spcAft>
              <a:buClr>
                <a:schemeClr val="dk1"/>
              </a:buClr>
              <a:buFont typeface="Calibri"/>
              <a:buNone/>
            </a:pPr>
            <a:endParaRPr sz="2000" b="0" i="0" u="none" strike="noStrike" cap="none" baseline="0" dirty="0">
              <a:solidFill>
                <a:schemeClr val="dk1"/>
              </a:solidFill>
              <a:latin typeface="Questrial"/>
              <a:ea typeface="Questrial"/>
              <a:cs typeface="Questrial"/>
              <a:sym typeface="Questrial"/>
            </a:endParaRPr>
          </a:p>
          <a:p>
            <a:pPr marL="342900" marR="0" lvl="0" indent="-139700" algn="l" rtl="0">
              <a:spcBef>
                <a:spcPts val="640"/>
              </a:spcBef>
              <a:spcAft>
                <a:spcPts val="0"/>
              </a:spcAft>
              <a:buClr>
                <a:schemeClr val="dk1"/>
              </a:buClr>
              <a:buFont typeface="Calibri"/>
              <a:buNone/>
            </a:pPr>
            <a:endParaRPr dirty="0"/>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457200" y="0"/>
            <a:ext cx="8385174" cy="4572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0" i="0" u="none" strike="noStrike" cap="none" baseline="0" dirty="0">
                <a:solidFill>
                  <a:schemeClr val="dk1"/>
                </a:solidFill>
                <a:latin typeface="Calibri"/>
                <a:ea typeface="Calibri"/>
                <a:cs typeface="Calibri"/>
                <a:sym typeface="Calibri"/>
              </a:rPr>
              <a:t>          </a:t>
            </a:r>
            <a:r>
              <a:rPr lang="en-US" sz="3200" b="0" i="1" u="none" strike="noStrike" cap="none" baseline="0" dirty="0">
                <a:solidFill>
                  <a:schemeClr val="dk1"/>
                </a:solidFill>
                <a:latin typeface="Questrial"/>
                <a:ea typeface="Questrial"/>
                <a:cs typeface="Questrial"/>
                <a:sym typeface="Questrial"/>
              </a:rPr>
              <a:t>Exclusive Powers</a:t>
            </a:r>
          </a:p>
        </p:txBody>
      </p:sp>
      <p:sp>
        <p:nvSpPr>
          <p:cNvPr id="243" name="Shape 243"/>
          <p:cNvSpPr txBox="1">
            <a:spLocks noGrp="1"/>
          </p:cNvSpPr>
          <p:nvPr>
            <p:ph type="body" idx="1"/>
          </p:nvPr>
        </p:nvSpPr>
        <p:spPr>
          <a:xfrm>
            <a:off x="0" y="457200"/>
            <a:ext cx="4800600" cy="6400799"/>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The president has some powers others </a:t>
            </a:r>
            <a:r>
              <a:rPr lang="en-US" sz="2400" b="1" i="1" u="sng" strike="noStrike" cap="none" baseline="0" dirty="0">
                <a:solidFill>
                  <a:schemeClr val="dk1"/>
                </a:solidFill>
                <a:latin typeface="Calibri"/>
                <a:ea typeface="Calibri"/>
                <a:cs typeface="Calibri"/>
                <a:sym typeface="Calibri"/>
              </a:rPr>
              <a:t>do not</a:t>
            </a:r>
            <a:r>
              <a:rPr lang="en-US" sz="2400" b="0" i="0" u="none" strike="noStrike" cap="none" baseline="0" dirty="0">
                <a:solidFill>
                  <a:schemeClr val="dk1"/>
                </a:solidFill>
                <a:latin typeface="Calibri"/>
                <a:ea typeface="Calibri"/>
                <a:cs typeface="Calibri"/>
                <a:sym typeface="Calibri"/>
              </a:rPr>
              <a:t> have.</a:t>
            </a:r>
          </a:p>
          <a:p>
            <a:pPr marL="342900" marR="0" lvl="0" indent="-292100" algn="l" rtl="0">
              <a:spcBef>
                <a:spcPts val="160"/>
              </a:spcBef>
              <a:spcAft>
                <a:spcPts val="0"/>
              </a:spcAft>
              <a:buClr>
                <a:schemeClr val="dk1"/>
              </a:buClr>
              <a:buFont typeface="Calibri"/>
              <a:buNone/>
            </a:pPr>
            <a:endParaRPr sz="800" b="0" i="0" u="none" strike="noStrike" cap="none" baseline="0" dirty="0">
              <a:solidFill>
                <a:schemeClr val="dk1"/>
              </a:solidFill>
              <a:latin typeface="Calibri"/>
              <a:ea typeface="Calibri"/>
              <a:cs typeface="Calibri"/>
              <a:sym typeface="Calibri"/>
            </a:endParaRPr>
          </a:p>
          <a:p>
            <a:pPr marL="342900" marR="0" lvl="0" indent="-342900" algn="l" rtl="0">
              <a:lnSpc>
                <a:spcPct val="80000"/>
              </a:lnSpc>
              <a:spcBef>
                <a:spcPts val="560"/>
              </a:spcBef>
              <a:spcAft>
                <a:spcPts val="0"/>
              </a:spcAft>
              <a:buClr>
                <a:schemeClr val="dk1"/>
              </a:buClr>
              <a:buSzPct val="25000"/>
              <a:buFont typeface="Calibri"/>
              <a:buNone/>
            </a:pPr>
            <a:r>
              <a:rPr lang="en-US" sz="2800" b="1" i="1" u="none" strike="noStrike" cap="none" baseline="0" dirty="0">
                <a:solidFill>
                  <a:schemeClr val="dk1"/>
                </a:solidFill>
                <a:latin typeface="Calibri"/>
                <a:ea typeface="Calibri"/>
                <a:cs typeface="Calibri"/>
                <a:sym typeface="Calibri"/>
              </a:rPr>
              <a:t>    </a:t>
            </a:r>
            <a:r>
              <a:rPr lang="en-US" sz="2800" b="1" i="1" u="sng" strike="noStrike" cap="none" baseline="0" dirty="0">
                <a:solidFill>
                  <a:schemeClr val="dk1"/>
                </a:solidFill>
                <a:latin typeface="Calibri"/>
                <a:ea typeface="Calibri"/>
                <a:cs typeface="Calibri"/>
                <a:sym typeface="Calibri"/>
              </a:rPr>
              <a:t>Pardon</a:t>
            </a:r>
          </a:p>
          <a:p>
            <a:pPr marL="342900" marR="0" lvl="0" indent="-342900" algn="l" rtl="0">
              <a:lnSpc>
                <a:spcPct val="80000"/>
              </a:lnSpc>
              <a:spcBef>
                <a:spcPts val="400"/>
              </a:spcBef>
              <a:spcAft>
                <a:spcPts val="0"/>
              </a:spcAft>
              <a:buClr>
                <a:schemeClr val="dk1"/>
              </a:buClr>
              <a:buSzPct val="100000"/>
              <a:buFont typeface="Calibri"/>
              <a:buChar char="•"/>
            </a:pPr>
            <a:r>
              <a:rPr lang="en-US" sz="2000" b="0" i="0" u="none" strike="noStrike" cap="none" baseline="0" dirty="0">
                <a:solidFill>
                  <a:schemeClr val="dk1"/>
                </a:solidFill>
                <a:latin typeface="Calibri"/>
                <a:ea typeface="Calibri"/>
                <a:cs typeface="Calibri"/>
                <a:sym typeface="Calibri"/>
              </a:rPr>
              <a:t>To forgive a crime after a conviction in court trial.</a:t>
            </a:r>
          </a:p>
          <a:p>
            <a:pPr marL="342900" marR="0" lvl="0" indent="-342900" algn="l" rtl="0">
              <a:lnSpc>
                <a:spcPct val="80000"/>
              </a:lnSpc>
              <a:spcBef>
                <a:spcPts val="400"/>
              </a:spcBef>
              <a:spcAft>
                <a:spcPts val="0"/>
              </a:spcAft>
              <a:buClr>
                <a:schemeClr val="dk1"/>
              </a:buClr>
              <a:buSzPct val="100000"/>
              <a:buFont typeface="Calibri"/>
              <a:buChar char="•"/>
            </a:pPr>
            <a:r>
              <a:rPr lang="en-US" sz="2000" b="0" i="0" u="none" strike="noStrike" cap="none" baseline="0" dirty="0">
                <a:solidFill>
                  <a:schemeClr val="dk1"/>
                </a:solidFill>
                <a:latin typeface="Calibri"/>
                <a:ea typeface="Calibri"/>
                <a:cs typeface="Calibri"/>
                <a:sym typeface="Calibri"/>
              </a:rPr>
              <a:t>Person is released from prison sentence.</a:t>
            </a:r>
          </a:p>
          <a:p>
            <a:pPr marL="342900" marR="0" lvl="0" indent="-292100" algn="l" rtl="0">
              <a:spcBef>
                <a:spcPts val="160"/>
              </a:spcBef>
              <a:spcAft>
                <a:spcPts val="0"/>
              </a:spcAft>
              <a:buClr>
                <a:schemeClr val="dk1"/>
              </a:buClr>
              <a:buFont typeface="Calibri"/>
              <a:buNone/>
            </a:pPr>
            <a:endParaRPr sz="800" b="1" i="0" u="none" strike="noStrike" cap="none" baseline="0" dirty="0">
              <a:solidFill>
                <a:schemeClr val="dk1"/>
              </a:solidFill>
              <a:latin typeface="Calibri"/>
              <a:ea typeface="Calibri"/>
              <a:cs typeface="Calibri"/>
              <a:sym typeface="Calibri"/>
            </a:endParaRPr>
          </a:p>
          <a:p>
            <a:pPr marL="342900" marR="0" lvl="0" indent="-342900" algn="l" rtl="0">
              <a:lnSpc>
                <a:spcPct val="80000"/>
              </a:lnSpc>
              <a:spcBef>
                <a:spcPts val="560"/>
              </a:spcBef>
              <a:spcAft>
                <a:spcPts val="0"/>
              </a:spcAft>
              <a:buClr>
                <a:schemeClr val="dk1"/>
              </a:buClr>
              <a:buSzPct val="25000"/>
              <a:buFont typeface="Calibri"/>
              <a:buNone/>
            </a:pPr>
            <a:r>
              <a:rPr lang="en-US" sz="2800" b="1" i="1" u="none" strike="noStrike" cap="none" baseline="0" dirty="0">
                <a:solidFill>
                  <a:schemeClr val="dk1"/>
                </a:solidFill>
                <a:latin typeface="Calibri"/>
                <a:ea typeface="Calibri"/>
                <a:cs typeface="Calibri"/>
                <a:sym typeface="Calibri"/>
              </a:rPr>
              <a:t>    </a:t>
            </a:r>
            <a:r>
              <a:rPr lang="en-US" sz="2800" b="1" i="1" u="sng" strike="noStrike" cap="none" baseline="0" dirty="0">
                <a:solidFill>
                  <a:schemeClr val="dk1"/>
                </a:solidFill>
                <a:latin typeface="Calibri"/>
                <a:ea typeface="Calibri"/>
                <a:cs typeface="Calibri"/>
                <a:sym typeface="Calibri"/>
              </a:rPr>
              <a:t>Reprieve</a:t>
            </a:r>
          </a:p>
          <a:p>
            <a:pPr marL="342900" marR="0" lvl="0" indent="-342900" algn="l" rtl="0">
              <a:lnSpc>
                <a:spcPct val="80000"/>
              </a:lnSpc>
              <a:spcBef>
                <a:spcPts val="400"/>
              </a:spcBef>
              <a:spcAft>
                <a:spcPts val="0"/>
              </a:spcAft>
              <a:buClr>
                <a:schemeClr val="dk1"/>
              </a:buClr>
              <a:buSzPct val="100000"/>
              <a:buFont typeface="Calibri"/>
              <a:buChar char="•"/>
            </a:pPr>
            <a:r>
              <a:rPr lang="en-US" sz="2000" b="0" i="0" u="none" strike="noStrike" cap="none" baseline="0" dirty="0">
                <a:solidFill>
                  <a:schemeClr val="dk1"/>
                </a:solidFill>
                <a:latin typeface="Calibri"/>
                <a:ea typeface="Calibri"/>
                <a:cs typeface="Calibri"/>
                <a:sym typeface="Calibri"/>
              </a:rPr>
              <a:t>Temporary delay of punishment.</a:t>
            </a:r>
          </a:p>
          <a:p>
            <a:pPr marL="342900" marR="0" lvl="0" indent="-342900" algn="l" rtl="0">
              <a:lnSpc>
                <a:spcPct val="80000"/>
              </a:lnSpc>
              <a:spcBef>
                <a:spcPts val="400"/>
              </a:spcBef>
              <a:spcAft>
                <a:spcPts val="0"/>
              </a:spcAft>
              <a:buClr>
                <a:schemeClr val="dk1"/>
              </a:buClr>
              <a:buSzPct val="100000"/>
              <a:buFont typeface="Calibri"/>
              <a:buChar char="•"/>
            </a:pPr>
            <a:r>
              <a:rPr lang="en-US" sz="2000" b="0" i="0" u="none" strike="noStrike" cap="none" baseline="0" dirty="0">
                <a:solidFill>
                  <a:schemeClr val="dk1"/>
                </a:solidFill>
                <a:latin typeface="Calibri"/>
                <a:ea typeface="Calibri"/>
                <a:cs typeface="Calibri"/>
                <a:sym typeface="Calibri"/>
              </a:rPr>
              <a:t>He can decide to postpone a prison sentence while he decides whether to pardon someone</a:t>
            </a:r>
          </a:p>
          <a:p>
            <a:pPr marL="342900" marR="0" lvl="0" indent="-292100" algn="l" rtl="0">
              <a:spcBef>
                <a:spcPts val="160"/>
              </a:spcBef>
              <a:spcAft>
                <a:spcPts val="0"/>
              </a:spcAft>
              <a:buClr>
                <a:schemeClr val="dk1"/>
              </a:buClr>
              <a:buFont typeface="Calibri"/>
              <a:buNone/>
            </a:pPr>
            <a:endParaRPr sz="800" b="0" i="0" u="none" strike="noStrike" cap="none" baseline="0" dirty="0">
              <a:solidFill>
                <a:schemeClr val="dk1"/>
              </a:solidFill>
              <a:latin typeface="Calibri"/>
              <a:ea typeface="Calibri"/>
              <a:cs typeface="Calibri"/>
              <a:sym typeface="Calibri"/>
            </a:endParaRPr>
          </a:p>
          <a:p>
            <a:pPr marL="342900" marR="0" lvl="0" indent="-342900" algn="l" rtl="0">
              <a:lnSpc>
                <a:spcPct val="80000"/>
              </a:lnSpc>
              <a:spcBef>
                <a:spcPts val="560"/>
              </a:spcBef>
              <a:spcAft>
                <a:spcPts val="0"/>
              </a:spcAft>
              <a:buClr>
                <a:schemeClr val="dk1"/>
              </a:buClr>
              <a:buSzPct val="25000"/>
              <a:buFont typeface="Calibri"/>
              <a:buNone/>
            </a:pPr>
            <a:r>
              <a:rPr lang="en-US" sz="2800" b="1" i="1" u="none" strike="noStrike" cap="none" baseline="0" dirty="0">
                <a:solidFill>
                  <a:schemeClr val="dk1"/>
                </a:solidFill>
                <a:latin typeface="Calibri"/>
                <a:ea typeface="Calibri"/>
                <a:cs typeface="Calibri"/>
                <a:sym typeface="Calibri"/>
              </a:rPr>
              <a:t>    </a:t>
            </a:r>
            <a:r>
              <a:rPr lang="en-US" sz="2800" b="1" i="1" u="sng" strike="noStrike" cap="none" baseline="0" dirty="0">
                <a:solidFill>
                  <a:schemeClr val="dk1"/>
                </a:solidFill>
                <a:latin typeface="Calibri"/>
                <a:ea typeface="Calibri"/>
                <a:cs typeface="Calibri"/>
                <a:sym typeface="Calibri"/>
              </a:rPr>
              <a:t>Commutation</a:t>
            </a:r>
          </a:p>
          <a:p>
            <a:pPr marL="342900" marR="0" lvl="0" indent="-342900" algn="l" rtl="0">
              <a:lnSpc>
                <a:spcPct val="80000"/>
              </a:lnSpc>
              <a:spcBef>
                <a:spcPts val="400"/>
              </a:spcBef>
              <a:spcAft>
                <a:spcPts val="0"/>
              </a:spcAft>
              <a:buClr>
                <a:schemeClr val="dk1"/>
              </a:buClr>
              <a:buSzPct val="100000"/>
              <a:buFont typeface="Calibri"/>
              <a:buChar char="•"/>
            </a:pPr>
            <a:r>
              <a:rPr lang="en-US" sz="2000" b="1" i="0" u="none" strike="noStrike" cap="none" baseline="0" dirty="0">
                <a:solidFill>
                  <a:schemeClr val="dk1"/>
                </a:solidFill>
                <a:latin typeface="Calibri"/>
                <a:ea typeface="Calibri"/>
                <a:cs typeface="Calibri"/>
                <a:sym typeface="Calibri"/>
              </a:rPr>
              <a:t>He may commute [reduce/decrease] a convicted criminal sentence/punishment [usually death penalty to life sentence]  </a:t>
            </a:r>
          </a:p>
        </p:txBody>
      </p:sp>
      <p:pic>
        <p:nvPicPr>
          <p:cNvPr id="244" name="Shape 244"/>
          <p:cNvPicPr preferRelativeResize="0"/>
          <p:nvPr/>
        </p:nvPicPr>
        <p:blipFill rotWithShape="1">
          <a:blip r:embed="rId3">
            <a:alphaModFix/>
          </a:blip>
          <a:srcRect/>
          <a:stretch/>
        </p:blipFill>
        <p:spPr>
          <a:xfrm>
            <a:off x="4953000" y="533400"/>
            <a:ext cx="3705224" cy="2686049"/>
          </a:xfrm>
          <a:prstGeom prst="rect">
            <a:avLst/>
          </a:prstGeom>
          <a:noFill/>
          <a:ln>
            <a:noFill/>
          </a:ln>
        </p:spPr>
      </p:pic>
      <p:pic>
        <p:nvPicPr>
          <p:cNvPr id="245" name="Shape 245"/>
          <p:cNvPicPr preferRelativeResize="0"/>
          <p:nvPr/>
        </p:nvPicPr>
        <p:blipFill rotWithShape="1">
          <a:blip r:embed="rId4">
            <a:alphaModFix/>
          </a:blip>
          <a:srcRect/>
          <a:stretch/>
        </p:blipFill>
        <p:spPr>
          <a:xfrm>
            <a:off x="5562600" y="3352800"/>
            <a:ext cx="2438399" cy="2895600"/>
          </a:xfrm>
          <a:prstGeom prst="rect">
            <a:avLst/>
          </a:prstGeom>
          <a:noFill/>
          <a:ln>
            <a:noFill/>
          </a:ln>
        </p:spPr>
      </p:pic>
      <p:sp>
        <p:nvSpPr>
          <p:cNvPr id="246" name="Shape 246"/>
          <p:cNvSpPr txBox="1"/>
          <p:nvPr/>
        </p:nvSpPr>
        <p:spPr>
          <a:xfrm>
            <a:off x="4343400" y="6340475"/>
            <a:ext cx="4800600" cy="274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baseline="0">
                <a:solidFill>
                  <a:schemeClr val="dk1"/>
                </a:solidFill>
                <a:latin typeface="Calibri"/>
                <a:ea typeface="Calibri"/>
                <a:cs typeface="Calibri"/>
                <a:sym typeface="Calibri"/>
              </a:rPr>
              <a:t>Former President Bush pardoning a Thanksgiving Day Turkey</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457200" y="244475"/>
            <a:ext cx="8385174" cy="6699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Questrial"/>
              <a:buNone/>
            </a:pPr>
            <a:r>
              <a:rPr lang="en-US" sz="3600" b="0" i="1" u="none" strike="noStrike" cap="none" baseline="0" dirty="0">
                <a:solidFill>
                  <a:schemeClr val="dk1"/>
                </a:solidFill>
                <a:latin typeface="Questrial"/>
                <a:ea typeface="Questrial"/>
                <a:cs typeface="Questrial"/>
                <a:sym typeface="Questrial"/>
              </a:rPr>
              <a:t>Exclusive Powers</a:t>
            </a:r>
          </a:p>
        </p:txBody>
      </p:sp>
      <p:sp>
        <p:nvSpPr>
          <p:cNvPr id="252" name="Shape 252"/>
          <p:cNvSpPr txBox="1">
            <a:spLocks noGrp="1"/>
          </p:cNvSpPr>
          <p:nvPr>
            <p:ph type="body" idx="1"/>
          </p:nvPr>
        </p:nvSpPr>
        <p:spPr>
          <a:xfrm>
            <a:off x="152400" y="1143000"/>
            <a:ext cx="4648199" cy="4190999"/>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25000"/>
              <a:buFont typeface="Calibri"/>
              <a:buNone/>
            </a:pPr>
            <a:r>
              <a:rPr lang="en-US" sz="2800" b="1" i="1" u="none" strike="noStrike" cap="none" baseline="0" dirty="0">
                <a:solidFill>
                  <a:schemeClr val="dk1"/>
                </a:solidFill>
                <a:latin typeface="Calibri"/>
                <a:ea typeface="Calibri"/>
                <a:cs typeface="Calibri"/>
                <a:sym typeface="Calibri"/>
              </a:rPr>
              <a:t>     </a:t>
            </a:r>
            <a:r>
              <a:rPr lang="en-US" sz="2800" b="1" i="1" u="sng" strike="noStrike" cap="none" baseline="0" dirty="0">
                <a:solidFill>
                  <a:schemeClr val="dk1"/>
                </a:solidFill>
                <a:latin typeface="Calibri"/>
                <a:ea typeface="Calibri"/>
                <a:cs typeface="Calibri"/>
                <a:sym typeface="Calibri"/>
              </a:rPr>
              <a:t>Executive Order</a:t>
            </a:r>
          </a:p>
          <a:p>
            <a:pPr marL="342900" marR="0" lvl="0" indent="-165100" algn="l" rtl="0">
              <a:spcBef>
                <a:spcPts val="560"/>
              </a:spcBef>
              <a:spcAft>
                <a:spcPts val="0"/>
              </a:spcAft>
              <a:buClr>
                <a:schemeClr val="dk1"/>
              </a:buClr>
              <a:buFont typeface="Calibri"/>
              <a:buNone/>
            </a:pPr>
            <a:endParaRPr sz="2800" b="1" i="1" u="sng" strike="noStrike" cap="none" baseline="0" dirty="0">
              <a:solidFill>
                <a:schemeClr val="dk1"/>
              </a:solidFill>
              <a:latin typeface="Calibri"/>
              <a:ea typeface="Calibri"/>
              <a:cs typeface="Calibri"/>
              <a:sym typeface="Calibri"/>
            </a:endParaRPr>
          </a:p>
          <a:p>
            <a:pPr marL="342900" marR="0" lvl="0" indent="-342900" algn="l" rtl="0">
              <a:lnSpc>
                <a:spcPct val="80000"/>
              </a:lnSpc>
              <a:spcBef>
                <a:spcPts val="560"/>
              </a:spcBef>
              <a:spcAft>
                <a:spcPts val="0"/>
              </a:spcAft>
              <a:buClr>
                <a:schemeClr val="dk1"/>
              </a:buClr>
              <a:buSzPct val="100000"/>
              <a:buFont typeface="Calibri"/>
              <a:buChar char="•"/>
            </a:pPr>
            <a:r>
              <a:rPr lang="en-US" sz="2800" b="1" i="0" u="none" strike="noStrike" cap="none" baseline="0" dirty="0">
                <a:solidFill>
                  <a:schemeClr val="dk1"/>
                </a:solidFill>
                <a:latin typeface="Calibri"/>
                <a:ea typeface="Calibri"/>
                <a:cs typeface="Calibri"/>
                <a:sym typeface="Calibri"/>
              </a:rPr>
              <a:t>Power to declare a policy that has the force of law.</a:t>
            </a:r>
          </a:p>
          <a:p>
            <a:pPr marL="342900" marR="0" lvl="0" indent="-165100" algn="l" rtl="0">
              <a:spcBef>
                <a:spcPts val="560"/>
              </a:spcBef>
              <a:spcAft>
                <a:spcPts val="0"/>
              </a:spcAft>
              <a:buClr>
                <a:schemeClr val="dk1"/>
              </a:buClr>
              <a:buFont typeface="Calibri"/>
              <a:buNone/>
            </a:pPr>
            <a:endParaRPr sz="2800" b="1" i="0" u="none" strike="noStrike" cap="none" baseline="0" dirty="0">
              <a:solidFill>
                <a:schemeClr val="dk1"/>
              </a:solidFill>
              <a:latin typeface="Calibri"/>
              <a:ea typeface="Calibri"/>
              <a:cs typeface="Calibri"/>
              <a:sym typeface="Calibri"/>
            </a:endParaRPr>
          </a:p>
          <a:p>
            <a:pPr marL="342900" marR="0" lvl="0" indent="-342900" algn="l" rtl="0">
              <a:lnSpc>
                <a:spcPct val="80000"/>
              </a:lnSpc>
              <a:spcBef>
                <a:spcPts val="560"/>
              </a:spcBef>
              <a:spcAft>
                <a:spcPts val="0"/>
              </a:spcAft>
              <a:buClr>
                <a:schemeClr val="dk1"/>
              </a:buClr>
              <a:buSzPct val="100000"/>
              <a:buFont typeface="Calibri"/>
              <a:buChar char="•"/>
            </a:pPr>
            <a:r>
              <a:rPr lang="en-US" sz="2800" b="1" i="0" u="none" strike="noStrike" cap="none" baseline="0" dirty="0">
                <a:solidFill>
                  <a:schemeClr val="dk1"/>
                </a:solidFill>
                <a:latin typeface="Calibri"/>
                <a:ea typeface="Calibri"/>
                <a:cs typeface="Calibri"/>
                <a:sym typeface="Calibri"/>
              </a:rPr>
              <a:t>Almost a power like a king would have but if it is considered to be “unconstitutional” it can be struck down or overturned by the U.S. Supreme Court.</a:t>
            </a:r>
          </a:p>
        </p:txBody>
      </p:sp>
      <p:pic>
        <p:nvPicPr>
          <p:cNvPr id="253" name="Shape 253"/>
          <p:cNvPicPr preferRelativeResize="0"/>
          <p:nvPr/>
        </p:nvPicPr>
        <p:blipFill rotWithShape="1">
          <a:blip r:embed="rId3">
            <a:alphaModFix/>
          </a:blip>
          <a:srcRect/>
          <a:stretch/>
        </p:blipFill>
        <p:spPr>
          <a:xfrm>
            <a:off x="4876800" y="1676400"/>
            <a:ext cx="3962399" cy="4190999"/>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457200" y="0"/>
            <a:ext cx="8385174" cy="51752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600" b="0" i="0" u="none" strike="noStrike" cap="none" baseline="0" dirty="0">
                <a:solidFill>
                  <a:schemeClr val="dk1"/>
                </a:solidFill>
                <a:latin typeface="Calibri"/>
                <a:ea typeface="Calibri"/>
                <a:cs typeface="Calibri"/>
                <a:sym typeface="Calibri"/>
              </a:rPr>
              <a:t>Party Leader</a:t>
            </a:r>
            <a:r>
              <a:rPr lang="en-US" sz="8600" b="0" i="0" u="none" strike="noStrike" cap="none" baseline="0" dirty="0">
                <a:solidFill>
                  <a:schemeClr val="dk1"/>
                </a:solidFill>
                <a:latin typeface="Calibri"/>
                <a:ea typeface="Calibri"/>
                <a:cs typeface="Calibri"/>
                <a:sym typeface="Calibri"/>
              </a:rPr>
              <a:t>	</a:t>
            </a:r>
          </a:p>
        </p:txBody>
      </p:sp>
      <p:sp>
        <p:nvSpPr>
          <p:cNvPr id="265" name="Shape 265"/>
          <p:cNvSpPr txBox="1">
            <a:spLocks noGrp="1"/>
          </p:cNvSpPr>
          <p:nvPr>
            <p:ph type="body" idx="1"/>
          </p:nvPr>
        </p:nvSpPr>
        <p:spPr>
          <a:xfrm>
            <a:off x="304800" y="1447800"/>
            <a:ext cx="8686800" cy="46481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alibri"/>
              <a:buChar char="•"/>
            </a:pPr>
            <a:r>
              <a:rPr lang="en-US" sz="3200" b="0" i="0" u="none" strike="noStrike" cap="none" baseline="0" dirty="0">
                <a:solidFill>
                  <a:schemeClr val="dk1"/>
                </a:solidFill>
                <a:latin typeface="Calibri"/>
                <a:ea typeface="Calibri"/>
                <a:cs typeface="Calibri"/>
                <a:sym typeface="Calibri"/>
              </a:rPr>
              <a:t>Supports party members in election campaigns </a:t>
            </a:r>
            <a:br>
              <a:rPr lang="en-US" sz="3200" b="0" i="0" u="none" strike="noStrike" cap="none" baseline="0" dirty="0">
                <a:solidFill>
                  <a:schemeClr val="dk1"/>
                </a:solidFill>
                <a:latin typeface="Calibri"/>
                <a:ea typeface="Calibri"/>
                <a:cs typeface="Calibri"/>
                <a:sym typeface="Calibri"/>
              </a:rPr>
            </a:br>
            <a:r>
              <a:rPr lang="en-US" sz="2400" b="0" i="0" u="none" strike="noStrike" cap="none" baseline="0" dirty="0">
                <a:solidFill>
                  <a:schemeClr val="dk1"/>
                </a:solidFill>
                <a:latin typeface="Calibri"/>
                <a:ea typeface="Calibri"/>
                <a:cs typeface="Calibri"/>
                <a:sym typeface="Calibri"/>
              </a:rPr>
              <a:t>[by making appearing appearances, providing personal approval and </a:t>
            </a:r>
            <a:r>
              <a:rPr lang="en-US" sz="2400" b="1" i="0" u="sng" strike="noStrike" cap="none" baseline="0" dirty="0">
                <a:solidFill>
                  <a:srgbClr val="FF0000"/>
                </a:solidFill>
                <a:latin typeface="Calibri"/>
                <a:ea typeface="Calibri"/>
                <a:cs typeface="Calibri"/>
                <a:sym typeface="Calibri"/>
              </a:rPr>
              <a:t>helping to raise money</a:t>
            </a:r>
            <a:r>
              <a:rPr lang="en-US" sz="2400" b="0" i="0" u="none" strike="noStrike" cap="none" baseline="0" dirty="0">
                <a:solidFill>
                  <a:schemeClr val="dk1"/>
                </a:solidFill>
                <a:latin typeface="Calibri"/>
                <a:ea typeface="Calibri"/>
                <a:cs typeface="Calibri"/>
                <a:sym typeface="Calibri"/>
              </a:rPr>
              <a:t>]</a:t>
            </a:r>
            <a:r>
              <a:rPr lang="en-US" sz="2000" b="0" i="0" u="none" strike="noStrike" cap="none" baseline="0" dirty="0">
                <a:solidFill>
                  <a:schemeClr val="dk1"/>
                </a:solidFill>
                <a:latin typeface="Calibri"/>
                <a:ea typeface="Calibri"/>
                <a:cs typeface="Calibri"/>
                <a:sym typeface="Calibri"/>
              </a:rPr>
              <a:t> </a:t>
            </a:r>
          </a:p>
          <a:p>
            <a:pPr marL="342900" marR="0" lvl="0" indent="-292100" algn="l" rtl="0">
              <a:spcBef>
                <a:spcPts val="160"/>
              </a:spcBef>
              <a:spcAft>
                <a:spcPts val="0"/>
              </a:spcAft>
              <a:buClr>
                <a:schemeClr val="dk1"/>
              </a:buClr>
              <a:buFont typeface="Calibri"/>
              <a:buNone/>
            </a:pPr>
            <a:endParaRPr sz="800" b="0" i="0" u="none" strike="noStrike" cap="none" baseline="0" dirty="0">
              <a:solidFill>
                <a:schemeClr val="dk1"/>
              </a:solidFill>
              <a:latin typeface="Calibri"/>
              <a:ea typeface="Calibri"/>
              <a:cs typeface="Calibri"/>
              <a:sym typeface="Calibri"/>
            </a:endParaRPr>
          </a:p>
          <a:p>
            <a:pPr marL="342900" marR="0" lvl="0" indent="-342900" algn="l" rtl="0">
              <a:lnSpc>
                <a:spcPct val="100000"/>
              </a:lnSpc>
              <a:spcBef>
                <a:spcPts val="640"/>
              </a:spcBef>
              <a:spcAft>
                <a:spcPts val="0"/>
              </a:spcAft>
              <a:buClr>
                <a:schemeClr val="dk1"/>
              </a:buClr>
              <a:buSzPct val="100000"/>
              <a:buFont typeface="Calibri"/>
              <a:buChar char="•"/>
            </a:pPr>
            <a:r>
              <a:rPr lang="en-US" sz="3200" b="0" i="0" u="none" strike="noStrike" cap="none" baseline="0" dirty="0">
                <a:solidFill>
                  <a:schemeClr val="dk1"/>
                </a:solidFill>
                <a:latin typeface="Calibri"/>
                <a:ea typeface="Calibri"/>
                <a:cs typeface="Calibri"/>
                <a:sym typeface="Calibri"/>
              </a:rPr>
              <a:t>Helps </a:t>
            </a:r>
            <a:r>
              <a:rPr lang="en-US" sz="3200" b="1" i="0" u="sng" strike="noStrike" cap="none" baseline="0" dirty="0">
                <a:solidFill>
                  <a:srgbClr val="FF0000"/>
                </a:solidFill>
                <a:latin typeface="Calibri"/>
                <a:ea typeface="Calibri"/>
                <a:cs typeface="Calibri"/>
                <a:sym typeface="Calibri"/>
              </a:rPr>
              <a:t>unify the party</a:t>
            </a:r>
            <a:r>
              <a:rPr lang="en-US" sz="3200" b="0" i="0" u="none" strike="noStrike" cap="none" baseline="0" dirty="0">
                <a:solidFill>
                  <a:schemeClr val="dk1"/>
                </a:solidFill>
                <a:latin typeface="Calibri"/>
                <a:ea typeface="Calibri"/>
                <a:cs typeface="Calibri"/>
                <a:sym typeface="Calibri"/>
              </a:rPr>
              <a:t> [unite/bring together] and give it direction</a:t>
            </a:r>
            <a:r>
              <a:rPr lang="en-US" sz="2000" b="0" i="0" u="none" strike="noStrike" cap="none" baseline="0" dirty="0">
                <a:solidFill>
                  <a:schemeClr val="dk1"/>
                </a:solidFill>
                <a:latin typeface="Calibri"/>
                <a:ea typeface="Calibri"/>
                <a:cs typeface="Calibri"/>
                <a:sym typeface="Calibri"/>
              </a:rPr>
              <a:t/>
            </a:r>
            <a:br>
              <a:rPr lang="en-US" sz="2000" b="0" i="0" u="none" strike="noStrike" cap="none" baseline="0" dirty="0">
                <a:solidFill>
                  <a:schemeClr val="dk1"/>
                </a:solidFill>
                <a:latin typeface="Calibri"/>
                <a:ea typeface="Calibri"/>
                <a:cs typeface="Calibri"/>
                <a:sym typeface="Calibri"/>
              </a:rPr>
            </a:br>
            <a:r>
              <a:rPr lang="en-US" sz="2400" b="0" i="0" u="none" strike="noStrike" cap="none" baseline="0" dirty="0">
                <a:solidFill>
                  <a:schemeClr val="dk1"/>
                </a:solidFill>
                <a:latin typeface="Calibri"/>
                <a:ea typeface="Calibri"/>
                <a:cs typeface="Calibri"/>
                <a:sym typeface="Calibri"/>
              </a:rPr>
              <a:t>[this can be harmful to the party if the president is not popular]</a:t>
            </a:r>
          </a:p>
        </p:txBody>
      </p:sp>
      <p:pic>
        <p:nvPicPr>
          <p:cNvPr id="266" name="Shape 266"/>
          <p:cNvPicPr preferRelativeResize="0"/>
          <p:nvPr/>
        </p:nvPicPr>
        <p:blipFill rotWithShape="1">
          <a:blip r:embed="rId3">
            <a:alphaModFix/>
          </a:blip>
          <a:srcRect/>
          <a:stretch/>
        </p:blipFill>
        <p:spPr>
          <a:xfrm>
            <a:off x="4114800" y="4764087"/>
            <a:ext cx="4572000" cy="2093912"/>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0" i="0" u="none" strike="noStrike" cap="none" baseline="0" dirty="0">
                <a:solidFill>
                  <a:schemeClr val="dk1"/>
                </a:solidFill>
                <a:latin typeface="Calibri"/>
                <a:ea typeface="Calibri"/>
                <a:cs typeface="Calibri"/>
                <a:sym typeface="Calibri"/>
              </a:rPr>
              <a:t>Chief Diplomat	</a:t>
            </a:r>
          </a:p>
        </p:txBody>
      </p:sp>
      <p:sp>
        <p:nvSpPr>
          <p:cNvPr id="272" name="Shape 272"/>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alibri"/>
              <a:buChar char="•"/>
            </a:pPr>
            <a:r>
              <a:rPr lang="en-US" sz="3200" b="0" i="0" u="none" strike="noStrike" cap="none" baseline="0" dirty="0">
                <a:solidFill>
                  <a:schemeClr val="dk1"/>
                </a:solidFill>
                <a:latin typeface="Calibri"/>
                <a:ea typeface="Calibri"/>
                <a:cs typeface="Calibri"/>
                <a:sym typeface="Calibri"/>
              </a:rPr>
              <a:t>“Deals” with the leaders of foreign countries</a:t>
            </a:r>
          </a:p>
          <a:p>
            <a:pPr marL="342900" marR="0" lvl="0" indent="-139700" algn="l" rtl="0">
              <a:spcBef>
                <a:spcPts val="640"/>
              </a:spcBef>
              <a:spcAft>
                <a:spcPts val="0"/>
              </a:spcAft>
              <a:buClr>
                <a:schemeClr val="dk1"/>
              </a:buClr>
              <a:buFont typeface="Calibri"/>
              <a:buNone/>
            </a:pPr>
            <a:endParaRPr sz="3200" b="0" i="0" u="none" strike="noStrike" cap="none" baseline="0" dirty="0">
              <a:solidFill>
                <a:schemeClr val="dk1"/>
              </a:solidFill>
              <a:latin typeface="Calibri"/>
              <a:ea typeface="Calibri"/>
              <a:cs typeface="Calibri"/>
              <a:sym typeface="Calibri"/>
            </a:endParaRPr>
          </a:p>
          <a:p>
            <a:pPr marL="342900" marR="0" lvl="0" indent="-342900" algn="l" rtl="0">
              <a:lnSpc>
                <a:spcPct val="100000"/>
              </a:lnSpc>
              <a:spcBef>
                <a:spcPts val="640"/>
              </a:spcBef>
              <a:spcAft>
                <a:spcPts val="0"/>
              </a:spcAft>
              <a:buClr>
                <a:srgbClr val="FF0000"/>
              </a:buClr>
              <a:buSzPct val="100000"/>
              <a:buFont typeface="Calibri"/>
              <a:buChar char="•"/>
            </a:pPr>
            <a:r>
              <a:rPr lang="en-US" sz="3200" b="1" i="1" u="sng" strike="noStrike" cap="none" baseline="0" dirty="0">
                <a:solidFill>
                  <a:srgbClr val="FF0000"/>
                </a:solidFill>
                <a:latin typeface="Calibri"/>
                <a:ea typeface="Calibri"/>
                <a:cs typeface="Calibri"/>
                <a:sym typeface="Calibri"/>
              </a:rPr>
              <a:t>Appoints ambassadors</a:t>
            </a:r>
          </a:p>
          <a:p>
            <a:pPr marL="342900" marR="0" lvl="0" indent="-139700" algn="l" rtl="0">
              <a:spcBef>
                <a:spcPts val="640"/>
              </a:spcBef>
              <a:spcAft>
                <a:spcPts val="0"/>
              </a:spcAft>
              <a:buClr>
                <a:schemeClr val="dk1"/>
              </a:buClr>
              <a:buFont typeface="Calibri"/>
              <a:buNone/>
            </a:pPr>
            <a:endParaRPr sz="3200" b="0" i="0" u="none" strike="noStrike" cap="none" baseline="0" dirty="0">
              <a:solidFill>
                <a:schemeClr val="dk1"/>
              </a:solidFill>
              <a:latin typeface="Calibri"/>
              <a:ea typeface="Calibri"/>
              <a:cs typeface="Calibri"/>
              <a:sym typeface="Calibri"/>
            </a:endParaRPr>
          </a:p>
          <a:p>
            <a:pPr marL="342900" marR="0" lvl="0" indent="-342900" algn="l" rtl="0">
              <a:lnSpc>
                <a:spcPct val="100000"/>
              </a:lnSpc>
              <a:spcBef>
                <a:spcPts val="640"/>
              </a:spcBef>
              <a:spcAft>
                <a:spcPts val="0"/>
              </a:spcAft>
              <a:buClr>
                <a:srgbClr val="FF0000"/>
              </a:buClr>
              <a:buSzPct val="100000"/>
              <a:buFont typeface="Calibri"/>
              <a:buChar char="•"/>
            </a:pPr>
            <a:r>
              <a:rPr lang="en-US" sz="3200" b="1" i="0" u="sng" strike="noStrike" cap="none" baseline="0" dirty="0">
                <a:solidFill>
                  <a:srgbClr val="FF0000"/>
                </a:solidFill>
                <a:latin typeface="Calibri"/>
                <a:ea typeface="Calibri"/>
                <a:cs typeface="Calibri"/>
                <a:sym typeface="Calibri"/>
              </a:rPr>
              <a:t>Makes treaties</a:t>
            </a:r>
            <a:r>
              <a:rPr lang="en-US" sz="3200" b="0" i="0" u="none" strike="noStrike" cap="none" baseline="0" dirty="0">
                <a:solidFill>
                  <a:schemeClr val="dk1"/>
                </a:solidFill>
                <a:latin typeface="Calibri"/>
                <a:ea typeface="Calibri"/>
                <a:cs typeface="Calibri"/>
                <a:sym typeface="Calibri"/>
              </a:rPr>
              <a:t> and executive agreements [trade and military] </a:t>
            </a:r>
          </a:p>
          <a:p>
            <a:pPr marL="342900" marR="0" lvl="0" indent="-139700" algn="l" rtl="0">
              <a:spcBef>
                <a:spcPts val="640"/>
              </a:spcBef>
              <a:spcAft>
                <a:spcPts val="0"/>
              </a:spcAft>
              <a:buClr>
                <a:schemeClr val="dk1"/>
              </a:buClr>
              <a:buFont typeface="Calibri"/>
              <a:buNone/>
            </a:pPr>
            <a:endParaRPr dirty="0"/>
          </a:p>
        </p:txBody>
      </p:sp>
      <p:pic>
        <p:nvPicPr>
          <p:cNvPr id="273" name="Shape 273"/>
          <p:cNvPicPr preferRelativeResize="0"/>
          <p:nvPr/>
        </p:nvPicPr>
        <p:blipFill rotWithShape="1">
          <a:blip r:embed="rId3">
            <a:alphaModFix/>
          </a:blip>
          <a:srcRect/>
          <a:stretch/>
        </p:blipFill>
        <p:spPr>
          <a:xfrm>
            <a:off x="6858000" y="2438400"/>
            <a:ext cx="1752600" cy="1752600"/>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0" i="0" u="none" strike="noStrike" cap="none" baseline="0" dirty="0">
                <a:solidFill>
                  <a:schemeClr val="dk1"/>
                </a:solidFill>
                <a:latin typeface="Calibri"/>
                <a:ea typeface="Calibri"/>
                <a:cs typeface="Calibri"/>
                <a:sym typeface="Calibri"/>
              </a:rPr>
              <a:t>Commander in Chief</a:t>
            </a:r>
          </a:p>
        </p:txBody>
      </p:sp>
      <p:sp>
        <p:nvSpPr>
          <p:cNvPr id="279" name="Shape 279"/>
          <p:cNvSpPr txBox="1">
            <a:spLocks noGrp="1"/>
          </p:cNvSpPr>
          <p:nvPr>
            <p:ph type="body" idx="1"/>
          </p:nvPr>
        </p:nvSpPr>
        <p:spPr>
          <a:xfrm>
            <a:off x="838200" y="1524000"/>
            <a:ext cx="7693025" cy="53339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alibri"/>
              <a:buChar char="•"/>
            </a:pPr>
            <a:r>
              <a:rPr lang="en-US" sz="3200" b="0" i="0" u="none" strike="noStrike" cap="none" baseline="0" dirty="0">
                <a:solidFill>
                  <a:schemeClr val="dk1"/>
                </a:solidFill>
                <a:latin typeface="Calibri"/>
                <a:ea typeface="Calibri"/>
                <a:cs typeface="Calibri"/>
                <a:sym typeface="Calibri"/>
              </a:rPr>
              <a:t>President has final authority over all </a:t>
            </a:r>
            <a:r>
              <a:rPr lang="en-US" sz="3200" b="1" i="1" u="sng" strike="noStrike" cap="none" baseline="0" dirty="0">
                <a:solidFill>
                  <a:schemeClr val="dk1"/>
                </a:solidFill>
                <a:latin typeface="Calibri"/>
                <a:ea typeface="Calibri"/>
                <a:cs typeface="Calibri"/>
                <a:sym typeface="Calibri"/>
              </a:rPr>
              <a:t>military</a:t>
            </a:r>
            <a:r>
              <a:rPr lang="en-US" sz="3200" b="0" i="0" u="none" strike="noStrike" cap="none" baseline="0" dirty="0">
                <a:solidFill>
                  <a:schemeClr val="dk1"/>
                </a:solidFill>
                <a:latin typeface="Calibri"/>
                <a:ea typeface="Calibri"/>
                <a:cs typeface="Calibri"/>
                <a:sym typeface="Calibri"/>
              </a:rPr>
              <a:t> matters.</a:t>
            </a:r>
          </a:p>
          <a:p>
            <a:pPr marL="342900" marR="0" lvl="0" indent="-139700" algn="l" rtl="0">
              <a:spcBef>
                <a:spcPts val="640"/>
              </a:spcBef>
              <a:spcAft>
                <a:spcPts val="0"/>
              </a:spcAft>
              <a:buClr>
                <a:schemeClr val="dk1"/>
              </a:buClr>
              <a:buFont typeface="Calibri"/>
              <a:buNone/>
            </a:pPr>
            <a:endParaRPr sz="3200" b="0" i="0" u="none" strike="noStrike" cap="none" baseline="0" dirty="0">
              <a:solidFill>
                <a:schemeClr val="dk1"/>
              </a:solidFill>
              <a:latin typeface="Calibri"/>
              <a:ea typeface="Calibri"/>
              <a:cs typeface="Calibri"/>
              <a:sym typeface="Calibri"/>
            </a:endParaRPr>
          </a:p>
          <a:p>
            <a:pPr marL="742950" marR="0" lvl="1" indent="-285750" algn="l" rtl="0">
              <a:lnSpc>
                <a:spcPct val="100000"/>
              </a:lnSpc>
              <a:spcBef>
                <a:spcPts val="560"/>
              </a:spcBef>
              <a:spcAft>
                <a:spcPts val="0"/>
              </a:spcAft>
              <a:buClr>
                <a:schemeClr val="dk1"/>
              </a:buClr>
              <a:buSzPct val="100000"/>
              <a:buFont typeface="Calibri"/>
              <a:buChar char="–"/>
            </a:pPr>
            <a:r>
              <a:rPr lang="en-US" sz="2800" b="0" i="0" u="none" strike="noStrike" cap="none" baseline="0" dirty="0">
                <a:solidFill>
                  <a:schemeClr val="dk1"/>
                </a:solidFill>
                <a:latin typeface="Calibri"/>
                <a:ea typeface="Calibri"/>
                <a:cs typeface="Calibri"/>
                <a:sym typeface="Calibri"/>
              </a:rPr>
              <a:t>Checks and balances:  </a:t>
            </a:r>
          </a:p>
          <a:p>
            <a:pPr marL="342900" marR="0" lvl="0" indent="-165100" algn="l" rtl="0">
              <a:spcBef>
                <a:spcPts val="560"/>
              </a:spcBef>
              <a:spcAft>
                <a:spcPts val="0"/>
              </a:spcAft>
              <a:buClr>
                <a:schemeClr val="dk1"/>
              </a:buClr>
              <a:buFont typeface="Calibri"/>
              <a:buNone/>
            </a:pPr>
            <a:endParaRPr sz="2800" b="0" i="0" u="none" strike="noStrike" cap="none" baseline="0" dirty="0">
              <a:solidFill>
                <a:schemeClr val="dk1"/>
              </a:solidFill>
              <a:latin typeface="Calibri"/>
              <a:ea typeface="Calibri"/>
              <a:cs typeface="Calibri"/>
              <a:sym typeface="Calibri"/>
            </a:endParaRPr>
          </a:p>
          <a:p>
            <a:pPr marL="1143000" marR="0" lvl="2" indent="-228600" algn="l" rtl="0">
              <a:lnSpc>
                <a:spcPct val="100000"/>
              </a:lnSpc>
              <a:spcBef>
                <a:spcPts val="480"/>
              </a:spcBef>
              <a:spcAft>
                <a:spcPts val="0"/>
              </a:spcAft>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Congress declares war</a:t>
            </a:r>
          </a:p>
          <a:p>
            <a:pPr marL="1143000" marR="0" lvl="2" indent="-228600" algn="l" rtl="0">
              <a:lnSpc>
                <a:spcPct val="100000"/>
              </a:lnSpc>
              <a:spcBef>
                <a:spcPts val="480"/>
              </a:spcBef>
              <a:spcAft>
                <a:spcPts val="0"/>
              </a:spcAft>
              <a:buClr>
                <a:srgbClr val="FF0000"/>
              </a:buClr>
              <a:buSzPct val="100000"/>
              <a:buFont typeface="Calibri"/>
              <a:buChar char="•"/>
            </a:pPr>
            <a:r>
              <a:rPr lang="en-US" sz="2400" b="1" i="0" u="sng" strike="noStrike" cap="none" baseline="0" dirty="0">
                <a:solidFill>
                  <a:srgbClr val="FF0000"/>
                </a:solidFill>
                <a:latin typeface="Calibri"/>
                <a:ea typeface="Calibri"/>
                <a:cs typeface="Calibri"/>
                <a:sym typeface="Calibri"/>
              </a:rPr>
              <a:t>President can order troops</a:t>
            </a:r>
            <a:r>
              <a:rPr lang="en-US" sz="2400" b="1" i="0" u="none" strike="noStrike" cap="none" baseline="0" dirty="0">
                <a:solidFill>
                  <a:schemeClr val="dk1"/>
                </a:solidFill>
                <a:latin typeface="Calibri"/>
                <a:ea typeface="Calibri"/>
                <a:cs typeface="Calibri"/>
                <a:sym typeface="Calibri"/>
              </a:rPr>
              <a:t> </a:t>
            </a:r>
            <a:r>
              <a:rPr lang="en-US" sz="2400" b="0" i="0" u="none" strike="noStrike" cap="none" baseline="0" dirty="0">
                <a:solidFill>
                  <a:schemeClr val="dk1"/>
                </a:solidFill>
                <a:latin typeface="Calibri"/>
                <a:ea typeface="Calibri"/>
                <a:cs typeface="Calibri"/>
                <a:sym typeface="Calibri"/>
              </a:rPr>
              <a:t>into battle</a:t>
            </a:r>
          </a:p>
          <a:p>
            <a:pPr marL="342900" marR="0" lvl="0" indent="-190500" algn="l" rtl="0">
              <a:spcBef>
                <a:spcPts val="480"/>
              </a:spcBef>
              <a:spcAft>
                <a:spcPts val="0"/>
              </a:spcAft>
              <a:buClr>
                <a:schemeClr val="dk1"/>
              </a:buClr>
              <a:buFont typeface="Calibri"/>
              <a:buNone/>
            </a:pPr>
            <a:endParaRPr sz="2400" b="0" i="0" u="none" strike="noStrike" cap="none" baseline="0" dirty="0">
              <a:solidFill>
                <a:schemeClr val="dk1"/>
              </a:solidFill>
              <a:latin typeface="Calibri"/>
              <a:ea typeface="Calibri"/>
              <a:cs typeface="Calibri"/>
              <a:sym typeface="Calibri"/>
            </a:endParaRPr>
          </a:p>
          <a:p>
            <a:pPr marL="742950" marR="0" lvl="1" indent="-285750" algn="l" rtl="0">
              <a:lnSpc>
                <a:spcPct val="100000"/>
              </a:lnSpc>
              <a:spcBef>
                <a:spcPts val="560"/>
              </a:spcBef>
              <a:spcAft>
                <a:spcPts val="0"/>
              </a:spcAft>
              <a:buClr>
                <a:schemeClr val="dk1"/>
              </a:buClr>
              <a:buSzPct val="100000"/>
              <a:buFont typeface="Calibri"/>
              <a:buChar char="–"/>
            </a:pPr>
            <a:r>
              <a:rPr lang="en-US" sz="2800" b="1" i="1" u="sng" strike="noStrike" cap="none" baseline="0" dirty="0">
                <a:solidFill>
                  <a:schemeClr val="dk1"/>
                </a:solidFill>
                <a:latin typeface="Calibri"/>
                <a:ea typeface="Calibri"/>
                <a:cs typeface="Calibri"/>
                <a:sym typeface="Calibri"/>
              </a:rPr>
              <a:t>War Powers Act 1973</a:t>
            </a:r>
            <a:r>
              <a:rPr lang="en-US" sz="2400" b="0" i="0" u="none" strike="noStrike" cap="none" baseline="0" dirty="0">
                <a:solidFill>
                  <a:schemeClr val="dk1"/>
                </a:solidFill>
                <a:latin typeface="Calibri"/>
                <a:ea typeface="Calibri"/>
                <a:cs typeface="Calibri"/>
                <a:sym typeface="Calibri"/>
              </a:rPr>
              <a:t> [limited the  President’s war power.  After 60 days he must ask Congress to allow troops to stay at war.</a:t>
            </a:r>
          </a:p>
        </p:txBody>
      </p:sp>
      <p:pic>
        <p:nvPicPr>
          <p:cNvPr id="280" name="Shape 280"/>
          <p:cNvPicPr preferRelativeResize="0"/>
          <p:nvPr/>
        </p:nvPicPr>
        <p:blipFill rotWithShape="1">
          <a:blip r:embed="rId3">
            <a:alphaModFix/>
          </a:blip>
          <a:srcRect/>
          <a:stretch/>
        </p:blipFill>
        <p:spPr>
          <a:xfrm>
            <a:off x="7772400" y="1905000"/>
            <a:ext cx="1144587" cy="2362200"/>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0" i="0" u="none" strike="noStrike" cap="none" baseline="0" dirty="0">
                <a:solidFill>
                  <a:schemeClr val="dk1"/>
                </a:solidFill>
                <a:latin typeface="Calibri"/>
                <a:ea typeface="Calibri"/>
                <a:cs typeface="Calibri"/>
                <a:sym typeface="Calibri"/>
              </a:rPr>
              <a:t>Legislative Leader</a:t>
            </a:r>
          </a:p>
        </p:txBody>
      </p:sp>
      <p:sp>
        <p:nvSpPr>
          <p:cNvPr id="286" name="Shape 286"/>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0000"/>
              </a:buClr>
              <a:buSzPct val="100000"/>
              <a:buFont typeface="Calibri"/>
              <a:buChar char="•"/>
            </a:pPr>
            <a:r>
              <a:rPr lang="en-US" sz="3200" b="0" i="1" u="sng" strike="noStrike" cap="none" baseline="0" dirty="0">
                <a:solidFill>
                  <a:srgbClr val="FF0000"/>
                </a:solidFill>
                <a:latin typeface="Calibri"/>
                <a:ea typeface="Calibri"/>
                <a:cs typeface="Calibri"/>
                <a:sym typeface="Calibri"/>
              </a:rPr>
              <a:t>Introduces/ Proposes Laws</a:t>
            </a:r>
          </a:p>
          <a:p>
            <a:pPr marL="342900" marR="0" lvl="0" indent="-139700" algn="l" rtl="0">
              <a:spcBef>
                <a:spcPts val="640"/>
              </a:spcBef>
              <a:spcAft>
                <a:spcPts val="0"/>
              </a:spcAft>
              <a:buClr>
                <a:schemeClr val="dk1"/>
              </a:buClr>
              <a:buFont typeface="Calibri"/>
              <a:buNone/>
            </a:pPr>
            <a:endParaRPr sz="3200" b="0" i="0" u="none" strike="noStrike" cap="none" baseline="0" dirty="0">
              <a:solidFill>
                <a:schemeClr val="dk1"/>
              </a:solidFill>
              <a:latin typeface="Calibri"/>
              <a:ea typeface="Calibri"/>
              <a:cs typeface="Calibri"/>
              <a:sym typeface="Calibri"/>
            </a:endParaRPr>
          </a:p>
          <a:p>
            <a:pPr marL="342900" marR="0" lvl="0" indent="-342900" algn="l" rtl="0">
              <a:lnSpc>
                <a:spcPct val="100000"/>
              </a:lnSpc>
              <a:spcBef>
                <a:spcPts val="640"/>
              </a:spcBef>
              <a:spcAft>
                <a:spcPts val="0"/>
              </a:spcAft>
              <a:buClr>
                <a:srgbClr val="FF0000"/>
              </a:buClr>
              <a:buSzPct val="100000"/>
              <a:buFont typeface="Calibri"/>
              <a:buChar char="•"/>
            </a:pPr>
            <a:r>
              <a:rPr lang="en-US" sz="3200" b="1" i="1" u="sng" strike="noStrike" cap="none" baseline="0" dirty="0">
                <a:solidFill>
                  <a:srgbClr val="FF0000"/>
                </a:solidFill>
                <a:latin typeface="Calibri"/>
                <a:ea typeface="Calibri"/>
                <a:cs typeface="Calibri"/>
                <a:sym typeface="Calibri"/>
              </a:rPr>
              <a:t>Calls special sessions</a:t>
            </a:r>
            <a:r>
              <a:rPr lang="en-US" sz="3200" b="0" i="0" u="sng" strike="noStrike" cap="none" baseline="0" dirty="0">
                <a:solidFill>
                  <a:srgbClr val="FF0000"/>
                </a:solidFill>
                <a:latin typeface="Calibri"/>
                <a:ea typeface="Calibri"/>
                <a:cs typeface="Calibri"/>
                <a:sym typeface="Calibri"/>
              </a:rPr>
              <a:t> </a:t>
            </a:r>
            <a:r>
              <a:rPr lang="en-US" sz="3200" b="1" i="1" u="sng" strike="noStrike" cap="none" baseline="0" dirty="0">
                <a:solidFill>
                  <a:srgbClr val="FF0000"/>
                </a:solidFill>
                <a:latin typeface="Calibri"/>
                <a:ea typeface="Calibri"/>
                <a:cs typeface="Calibri"/>
                <a:sym typeface="Calibri"/>
              </a:rPr>
              <a:t>of Congress </a:t>
            </a:r>
            <a:r>
              <a:rPr lang="en-US" sz="3200" b="0" i="0" u="none" strike="noStrike" cap="none" baseline="0" dirty="0">
                <a:solidFill>
                  <a:schemeClr val="dk1"/>
                </a:solidFill>
                <a:latin typeface="Calibri"/>
                <a:ea typeface="Calibri"/>
                <a:cs typeface="Calibri"/>
                <a:sym typeface="Calibri"/>
              </a:rPr>
              <a:t>to consider urgent matters</a:t>
            </a:r>
          </a:p>
          <a:p>
            <a:pPr marL="342900" marR="0" lvl="0" indent="-139700" algn="l" rtl="0">
              <a:spcBef>
                <a:spcPts val="640"/>
              </a:spcBef>
              <a:spcAft>
                <a:spcPts val="0"/>
              </a:spcAft>
              <a:buClr>
                <a:schemeClr val="dk1"/>
              </a:buClr>
              <a:buFont typeface="Calibri"/>
              <a:buNone/>
            </a:pPr>
            <a:endParaRPr sz="3200" b="0" i="0" u="none" strike="noStrike" cap="none" baseline="0" dirty="0">
              <a:solidFill>
                <a:schemeClr val="dk1"/>
              </a:solidFill>
              <a:latin typeface="Calibri"/>
              <a:ea typeface="Calibri"/>
              <a:cs typeface="Calibri"/>
              <a:sym typeface="Calibri"/>
            </a:endParaRPr>
          </a:p>
          <a:p>
            <a:pPr marL="342900" marR="0" lvl="0" indent="-342900" algn="l" rtl="0">
              <a:lnSpc>
                <a:spcPct val="100000"/>
              </a:lnSpc>
              <a:spcBef>
                <a:spcPts val="640"/>
              </a:spcBef>
              <a:spcAft>
                <a:spcPts val="0"/>
              </a:spcAft>
              <a:buClr>
                <a:srgbClr val="FF0000"/>
              </a:buClr>
              <a:buSzPct val="100000"/>
              <a:buFont typeface="Calibri"/>
              <a:buChar char="•"/>
            </a:pPr>
            <a:r>
              <a:rPr lang="en-US" sz="3200" b="1" i="1" u="sng" strike="noStrike" cap="none" baseline="0" dirty="0">
                <a:solidFill>
                  <a:srgbClr val="FF0000"/>
                </a:solidFill>
                <a:latin typeface="Calibri"/>
                <a:ea typeface="Calibri"/>
                <a:cs typeface="Calibri"/>
                <a:sym typeface="Calibri"/>
              </a:rPr>
              <a:t>Approves or vetoes legislation</a:t>
            </a:r>
            <a:r>
              <a:rPr lang="en-US" sz="3200" b="0" i="0" u="none" strike="noStrike" cap="none" baseline="0" dirty="0">
                <a:solidFill>
                  <a:schemeClr val="dk1"/>
                </a:solidFill>
                <a:latin typeface="Calibri"/>
                <a:ea typeface="Calibri"/>
                <a:cs typeface="Calibri"/>
                <a:sym typeface="Calibri"/>
              </a:rPr>
              <a:t> [laws]</a:t>
            </a:r>
          </a:p>
          <a:p>
            <a:pPr marL="342900" marR="0" lvl="0" indent="-139700" algn="l" rtl="0">
              <a:spcBef>
                <a:spcPts val="640"/>
              </a:spcBef>
              <a:spcAft>
                <a:spcPts val="0"/>
              </a:spcAft>
              <a:buClr>
                <a:schemeClr val="dk1"/>
              </a:buClr>
              <a:buFont typeface="Calibri"/>
              <a:buNone/>
            </a:pPr>
            <a:endParaRPr dirty="0"/>
          </a:p>
        </p:txBody>
      </p:sp>
      <p:pic>
        <p:nvPicPr>
          <p:cNvPr id="287" name="Shape 287"/>
          <p:cNvPicPr preferRelativeResize="0"/>
          <p:nvPr/>
        </p:nvPicPr>
        <p:blipFill rotWithShape="1">
          <a:blip r:embed="rId3">
            <a:alphaModFix/>
          </a:blip>
          <a:srcRect/>
          <a:stretch/>
        </p:blipFill>
        <p:spPr>
          <a:xfrm>
            <a:off x="6934200" y="5257800"/>
            <a:ext cx="1597024" cy="1600199"/>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t>There are 7 roles of the President. Describe the other roles.</a:t>
            </a:r>
            <a:endParaRPr lang="en-US" sz="3200"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35734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457200" y="0"/>
            <a:ext cx="8229600" cy="487361"/>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0" i="0" u="none" strike="noStrike" cap="none" baseline="0" dirty="0">
                <a:solidFill>
                  <a:schemeClr val="dk1"/>
                </a:solidFill>
                <a:latin typeface="Calibri"/>
                <a:ea typeface="Calibri"/>
                <a:cs typeface="Calibri"/>
                <a:sym typeface="Calibri"/>
              </a:rPr>
              <a:t>Judicial Branch</a:t>
            </a:r>
          </a:p>
        </p:txBody>
      </p:sp>
      <p:sp>
        <p:nvSpPr>
          <p:cNvPr id="300" name="Shape 300"/>
          <p:cNvSpPr txBox="1">
            <a:spLocks noGrp="1"/>
          </p:cNvSpPr>
          <p:nvPr>
            <p:ph type="body" idx="1"/>
          </p:nvPr>
        </p:nvSpPr>
        <p:spPr>
          <a:xfrm>
            <a:off x="457200" y="685800"/>
            <a:ext cx="4038599" cy="58674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Arial"/>
              <a:buNone/>
            </a:pPr>
            <a:r>
              <a:rPr lang="en-US" sz="2800" b="0" i="0" u="none" strike="noStrike" cap="none" baseline="0" dirty="0">
                <a:solidFill>
                  <a:schemeClr val="dk1"/>
                </a:solidFill>
                <a:latin typeface="Arial"/>
                <a:ea typeface="Arial"/>
                <a:cs typeface="Arial"/>
                <a:sym typeface="Arial"/>
              </a:rPr>
              <a:t>   </a:t>
            </a:r>
            <a:r>
              <a:rPr lang="en-US" sz="2200" b="0" i="0" u="none" strike="noStrike" cap="none" baseline="0" dirty="0">
                <a:solidFill>
                  <a:schemeClr val="dk1"/>
                </a:solidFill>
                <a:latin typeface="Arial"/>
                <a:ea typeface="Arial"/>
                <a:cs typeface="Arial"/>
                <a:sym typeface="Arial"/>
              </a:rPr>
              <a:t>The U.S. Judicial Branch consists of three different courts</a:t>
            </a:r>
          </a:p>
          <a:p>
            <a:pPr marL="342900" marR="0" lvl="0" indent="-342900" algn="l" rtl="0">
              <a:lnSpc>
                <a:spcPct val="100000"/>
              </a:lnSpc>
              <a:spcBef>
                <a:spcPts val="560"/>
              </a:spcBef>
              <a:spcAft>
                <a:spcPts val="0"/>
              </a:spcAft>
              <a:buClr>
                <a:schemeClr val="dk1"/>
              </a:buClr>
              <a:buSzPct val="25000"/>
              <a:buFont typeface="Arial"/>
              <a:buNone/>
            </a:pPr>
            <a:r>
              <a:rPr lang="en-US" sz="2800" b="0" i="0" u="none" strike="noStrike" cap="none" baseline="0" dirty="0">
                <a:solidFill>
                  <a:schemeClr val="dk1"/>
                </a:solidFill>
                <a:latin typeface="Arial"/>
                <a:ea typeface="Arial"/>
                <a:cs typeface="Arial"/>
                <a:sym typeface="Arial"/>
              </a:rPr>
              <a:t>   </a:t>
            </a:r>
          </a:p>
          <a:p>
            <a:pPr marL="342900" marR="0" lvl="0" indent="-342900" algn="l" rtl="0">
              <a:lnSpc>
                <a:spcPct val="100000"/>
              </a:lnSpc>
              <a:spcBef>
                <a:spcPts val="560"/>
              </a:spcBef>
              <a:spcAft>
                <a:spcPts val="0"/>
              </a:spcAft>
              <a:buClr>
                <a:schemeClr val="dk1"/>
              </a:buClr>
              <a:buSzPct val="25000"/>
              <a:buFont typeface="Arial"/>
              <a:buNone/>
            </a:pPr>
            <a:r>
              <a:rPr lang="en-US" sz="2800" b="0" i="0" u="none" strike="noStrike" cap="none" baseline="0" dirty="0">
                <a:solidFill>
                  <a:schemeClr val="dk1"/>
                </a:solidFill>
                <a:latin typeface="Arial"/>
                <a:ea typeface="Arial"/>
                <a:cs typeface="Arial"/>
                <a:sym typeface="Arial"/>
              </a:rPr>
              <a:t>    </a:t>
            </a:r>
            <a:r>
              <a:rPr lang="en-US" sz="2200" b="0" i="0" u="none" strike="noStrike" cap="none" baseline="0" dirty="0">
                <a:solidFill>
                  <a:schemeClr val="dk1"/>
                </a:solidFill>
                <a:latin typeface="Arial"/>
                <a:ea typeface="Arial"/>
                <a:cs typeface="Arial"/>
                <a:sym typeface="Arial"/>
              </a:rPr>
              <a:t>Courts are responsible for </a:t>
            </a:r>
            <a:r>
              <a:rPr lang="en-US" sz="2200" b="0" i="1" u="sng" strike="noStrike" cap="none" baseline="0" dirty="0">
                <a:solidFill>
                  <a:schemeClr val="dk1"/>
                </a:solidFill>
                <a:latin typeface="Arial"/>
                <a:ea typeface="Arial"/>
                <a:cs typeface="Arial"/>
                <a:sym typeface="Arial"/>
              </a:rPr>
              <a:t>interpreting the law</a:t>
            </a:r>
            <a:r>
              <a:rPr lang="en-US" sz="2200" b="0" i="0" u="none" strike="noStrike" cap="none" baseline="0" dirty="0">
                <a:solidFill>
                  <a:schemeClr val="dk1"/>
                </a:solidFill>
                <a:latin typeface="Arial"/>
                <a:ea typeface="Arial"/>
                <a:cs typeface="Arial"/>
                <a:sym typeface="Arial"/>
              </a:rPr>
              <a:t> which means they can review laws and decisions from lower courts and decide if they are </a:t>
            </a:r>
            <a:r>
              <a:rPr lang="en-US" sz="2200" b="1" i="1" u="none" strike="noStrike" cap="none" baseline="0" dirty="0">
                <a:solidFill>
                  <a:schemeClr val="dk1"/>
                </a:solidFill>
                <a:latin typeface="Arial"/>
                <a:ea typeface="Arial"/>
                <a:cs typeface="Arial"/>
                <a:sym typeface="Arial"/>
              </a:rPr>
              <a:t>constitutional.</a:t>
            </a:r>
          </a:p>
          <a:p>
            <a:pPr marL="0" marR="0" lvl="0" indent="0" algn="l" rtl="0">
              <a:spcBef>
                <a:spcPts val="0"/>
              </a:spcBef>
              <a:buNone/>
            </a:pPr>
            <a:endParaRPr sz="2200" b="1" i="1" u="none" strike="noStrike" cap="none" baseline="0" dirty="0">
              <a:solidFill>
                <a:schemeClr val="dk1"/>
              </a:solidFill>
              <a:latin typeface="Arial"/>
              <a:ea typeface="Arial"/>
              <a:cs typeface="Arial"/>
              <a:sym typeface="Arial"/>
            </a:endParaRPr>
          </a:p>
          <a:p>
            <a:pPr marL="342900" marR="0" lvl="0" indent="-342900" algn="l" rtl="0">
              <a:lnSpc>
                <a:spcPct val="100000"/>
              </a:lnSpc>
              <a:spcBef>
                <a:spcPts val="440"/>
              </a:spcBef>
              <a:spcAft>
                <a:spcPts val="0"/>
              </a:spcAft>
              <a:buClr>
                <a:schemeClr val="dk1"/>
              </a:buClr>
              <a:buSzPct val="25000"/>
              <a:buFont typeface="Arial"/>
              <a:buNone/>
            </a:pPr>
            <a:r>
              <a:rPr lang="en-US" sz="2200" b="1" i="1" u="none" strike="noStrike" cap="none" baseline="0" dirty="0">
                <a:solidFill>
                  <a:schemeClr val="dk1"/>
                </a:solidFill>
                <a:latin typeface="Arial"/>
                <a:ea typeface="Arial"/>
                <a:cs typeface="Arial"/>
                <a:sym typeface="Arial"/>
              </a:rPr>
              <a:t>     </a:t>
            </a:r>
            <a:r>
              <a:rPr lang="en-US" sz="2200" b="0" i="0" u="none" strike="noStrike" cap="none" baseline="0" dirty="0">
                <a:solidFill>
                  <a:schemeClr val="dk1"/>
                </a:solidFill>
                <a:latin typeface="Arial"/>
                <a:ea typeface="Arial"/>
                <a:cs typeface="Arial"/>
                <a:sym typeface="Arial"/>
              </a:rPr>
              <a:t>Laws or decisions that do not follow the US Constitution be overturned or reversed.</a:t>
            </a:r>
          </a:p>
        </p:txBody>
      </p:sp>
      <p:pic>
        <p:nvPicPr>
          <p:cNvPr id="301" name="Shape 301"/>
          <p:cNvPicPr preferRelativeResize="0"/>
          <p:nvPr/>
        </p:nvPicPr>
        <p:blipFill rotWithShape="1">
          <a:blip r:embed="rId3">
            <a:alphaModFix/>
          </a:blip>
          <a:srcRect/>
          <a:stretch/>
        </p:blipFill>
        <p:spPr>
          <a:xfrm>
            <a:off x="4632325" y="590550"/>
            <a:ext cx="4073524" cy="5902325"/>
          </a:xfrm>
          <a:prstGeom prst="rect">
            <a:avLst/>
          </a:prstGeom>
          <a:noFill/>
          <a:ln>
            <a:noFill/>
          </a:ln>
        </p:spPr>
      </p:pic>
      <p:cxnSp>
        <p:nvCxnSpPr>
          <p:cNvPr id="302" name="Shape 302"/>
          <p:cNvCxnSpPr/>
          <p:nvPr/>
        </p:nvCxnSpPr>
        <p:spPr>
          <a:xfrm>
            <a:off x="1371600" y="2362200"/>
            <a:ext cx="2666999" cy="1587"/>
          </a:xfrm>
          <a:prstGeom prst="straightConnector1">
            <a:avLst/>
          </a:prstGeom>
          <a:noFill/>
          <a:ln w="76200" cap="rnd">
            <a:solidFill>
              <a:srgbClr val="4A7EBB"/>
            </a:solidFill>
            <a:prstDash val="solid"/>
            <a:miter/>
            <a:headEnd type="none" w="med" len="med"/>
            <a:tailEnd type="stealth" w="lg" len="lg"/>
          </a:ln>
        </p:spPr>
      </p:cxn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381000" y="0"/>
            <a:ext cx="8229600" cy="762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1" u="none" strike="noStrike" cap="none" baseline="0" dirty="0">
                <a:solidFill>
                  <a:schemeClr val="dk1"/>
                </a:solidFill>
                <a:latin typeface="Calibri"/>
                <a:ea typeface="Calibri"/>
                <a:cs typeface="Calibri"/>
                <a:sym typeface="Calibri"/>
              </a:rPr>
              <a:t>Totalitarianism</a:t>
            </a:r>
          </a:p>
        </p:txBody>
      </p:sp>
      <p:sp>
        <p:nvSpPr>
          <p:cNvPr id="336" name="Shape 336"/>
          <p:cNvSpPr txBox="1">
            <a:spLocks noGrp="1"/>
          </p:cNvSpPr>
          <p:nvPr>
            <p:ph type="body" idx="1"/>
          </p:nvPr>
        </p:nvSpPr>
        <p:spPr>
          <a:xfrm>
            <a:off x="457200" y="1066800"/>
            <a:ext cx="4343400" cy="5486399"/>
          </a:xfrm>
          <a:prstGeom prst="rect">
            <a:avLst/>
          </a:prstGeom>
          <a:noFill/>
          <a:ln>
            <a:noFill/>
          </a:ln>
        </p:spPr>
        <p:txBody>
          <a:bodyPr lIns="91425" tIns="45700" rIns="91425" bIns="45700" anchor="t" anchorCtr="0">
            <a:noAutofit/>
          </a:bodyPr>
          <a:lstStyle/>
          <a:p>
            <a:pPr marL="342900" marR="0" lvl="0" indent="-342900" algn="l" rtl="0">
              <a:lnSpc>
                <a:spcPct val="75000"/>
              </a:lnSpc>
              <a:spcBef>
                <a:spcPts val="0"/>
              </a:spcBef>
              <a:spcAft>
                <a:spcPts val="0"/>
              </a:spcAft>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Root word:</a:t>
            </a:r>
          </a:p>
          <a:p>
            <a:pPr marL="0" marR="0" lvl="0" indent="0" algn="l" rtl="0">
              <a:spcBef>
                <a:spcPts val="0"/>
              </a:spcBef>
              <a:buNone/>
            </a:pPr>
            <a:endParaRPr sz="2400" b="0" i="0" u="none" strike="noStrike" cap="none" baseline="0" dirty="0">
              <a:solidFill>
                <a:schemeClr val="dk1"/>
              </a:solidFill>
              <a:latin typeface="Calibri"/>
              <a:ea typeface="Calibri"/>
              <a:cs typeface="Calibri"/>
              <a:sym typeface="Calibri"/>
            </a:endParaRPr>
          </a:p>
          <a:p>
            <a:pPr marL="342900" marR="0" lvl="0" indent="-342900" algn="l" rtl="0">
              <a:lnSpc>
                <a:spcPct val="75000"/>
              </a:lnSpc>
              <a:spcBef>
                <a:spcPts val="480"/>
              </a:spcBef>
              <a:spcAft>
                <a:spcPts val="0"/>
              </a:spcAft>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Total</a:t>
            </a:r>
          </a:p>
          <a:p>
            <a:pPr marL="0" marR="0" lvl="0" indent="0" algn="l" rtl="0">
              <a:spcBef>
                <a:spcPts val="0"/>
              </a:spcBef>
              <a:buNone/>
            </a:pPr>
            <a:endParaRPr sz="2400" b="0" i="0" u="none" strike="noStrike" cap="none" baseline="0" dirty="0">
              <a:solidFill>
                <a:schemeClr val="dk1"/>
              </a:solidFill>
              <a:latin typeface="Calibri"/>
              <a:ea typeface="Calibri"/>
              <a:cs typeface="Calibri"/>
              <a:sym typeface="Calibri"/>
            </a:endParaRPr>
          </a:p>
          <a:p>
            <a:pPr marL="342900" marR="0" lvl="0" indent="-342900" algn="l" rtl="0">
              <a:lnSpc>
                <a:spcPct val="75000"/>
              </a:lnSpc>
              <a:spcBef>
                <a:spcPts val="480"/>
              </a:spcBef>
              <a:spcAft>
                <a:spcPts val="0"/>
              </a:spcAft>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Government that controls </a:t>
            </a:r>
            <a:r>
              <a:rPr lang="en-US" sz="2400" b="1" i="1" u="none" strike="noStrike" cap="none" baseline="0" dirty="0">
                <a:solidFill>
                  <a:schemeClr val="dk1"/>
                </a:solidFill>
                <a:latin typeface="Calibri"/>
                <a:ea typeface="Calibri"/>
                <a:cs typeface="Calibri"/>
                <a:sym typeface="Calibri"/>
              </a:rPr>
              <a:t>every aspect</a:t>
            </a:r>
            <a:r>
              <a:rPr lang="en-US" sz="2400" b="0" i="0" u="none" strike="noStrike" cap="none" baseline="0" dirty="0">
                <a:solidFill>
                  <a:schemeClr val="dk1"/>
                </a:solidFill>
                <a:latin typeface="Calibri"/>
                <a:ea typeface="Calibri"/>
                <a:cs typeface="Calibri"/>
                <a:sym typeface="Calibri"/>
              </a:rPr>
              <a:t> of a people’s life.</a:t>
            </a:r>
          </a:p>
          <a:p>
            <a:pPr marL="0" marR="0" lvl="0" indent="0" algn="l" rtl="0">
              <a:spcBef>
                <a:spcPts val="0"/>
              </a:spcBef>
              <a:buNone/>
            </a:pPr>
            <a:endParaRPr sz="2400" b="0" i="0" u="none" strike="noStrike" cap="none" baseline="0" dirty="0">
              <a:solidFill>
                <a:schemeClr val="dk1"/>
              </a:solidFill>
              <a:latin typeface="Calibri"/>
              <a:ea typeface="Calibri"/>
              <a:cs typeface="Calibri"/>
              <a:sym typeface="Calibri"/>
            </a:endParaRPr>
          </a:p>
          <a:p>
            <a:pPr marL="342900" marR="0" lvl="0" indent="-342900" algn="l" rtl="0">
              <a:lnSpc>
                <a:spcPct val="75000"/>
              </a:lnSpc>
              <a:spcBef>
                <a:spcPts val="480"/>
              </a:spcBef>
              <a:spcAft>
                <a:spcPts val="0"/>
              </a:spcAft>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Where </a:t>
            </a:r>
            <a:r>
              <a:rPr lang="en-US" sz="2400" b="1" i="0" u="sng" strike="noStrike" cap="none" baseline="0" dirty="0">
                <a:solidFill>
                  <a:schemeClr val="dk1"/>
                </a:solidFill>
                <a:latin typeface="Calibri"/>
                <a:ea typeface="Calibri"/>
                <a:cs typeface="Calibri"/>
                <a:sym typeface="Calibri"/>
              </a:rPr>
              <a:t>you live</a:t>
            </a:r>
            <a:r>
              <a:rPr lang="en-US" sz="2400" b="0" i="0" u="none" strike="noStrike" cap="none" baseline="0" dirty="0">
                <a:solidFill>
                  <a:schemeClr val="dk1"/>
                </a:solidFill>
                <a:latin typeface="Calibri"/>
                <a:ea typeface="Calibri"/>
                <a:cs typeface="Calibri"/>
                <a:sym typeface="Calibri"/>
              </a:rPr>
              <a:t>, </a:t>
            </a:r>
            <a:r>
              <a:rPr lang="en-US" sz="2400" b="1" i="0" u="sng" strike="noStrike" cap="none" baseline="0" dirty="0">
                <a:solidFill>
                  <a:schemeClr val="dk1"/>
                </a:solidFill>
                <a:latin typeface="Calibri"/>
                <a:ea typeface="Calibri"/>
                <a:cs typeface="Calibri"/>
                <a:sym typeface="Calibri"/>
              </a:rPr>
              <a:t>where you work</a:t>
            </a:r>
            <a:r>
              <a:rPr lang="en-US" sz="2400" b="0" i="0" u="none" strike="noStrike" cap="none" baseline="0" dirty="0">
                <a:solidFill>
                  <a:schemeClr val="dk1"/>
                </a:solidFill>
                <a:latin typeface="Calibri"/>
                <a:ea typeface="Calibri"/>
                <a:cs typeface="Calibri"/>
                <a:sym typeface="Calibri"/>
              </a:rPr>
              <a:t> and </a:t>
            </a:r>
            <a:r>
              <a:rPr lang="en-US" sz="2400" b="1" i="0" u="sng" strike="noStrike" cap="none" baseline="0" dirty="0">
                <a:solidFill>
                  <a:schemeClr val="dk1"/>
                </a:solidFill>
                <a:latin typeface="Calibri"/>
                <a:ea typeface="Calibri"/>
                <a:cs typeface="Calibri"/>
                <a:sym typeface="Calibri"/>
              </a:rPr>
              <a:t>what you can say</a:t>
            </a:r>
            <a:r>
              <a:rPr lang="en-US" sz="2400" b="0" i="0" u="none" strike="noStrike" cap="none" baseline="0" dirty="0">
                <a:solidFill>
                  <a:schemeClr val="dk1"/>
                </a:solidFill>
                <a:latin typeface="Calibri"/>
                <a:ea typeface="Calibri"/>
                <a:cs typeface="Calibri"/>
                <a:sym typeface="Calibri"/>
              </a:rPr>
              <a:t> and </a:t>
            </a:r>
            <a:r>
              <a:rPr lang="en-US" sz="2400" b="1" i="0" u="sng" strike="noStrike" cap="none" baseline="0" dirty="0">
                <a:solidFill>
                  <a:schemeClr val="dk1"/>
                </a:solidFill>
                <a:latin typeface="Calibri"/>
                <a:ea typeface="Calibri"/>
                <a:cs typeface="Calibri"/>
                <a:sym typeface="Calibri"/>
              </a:rPr>
              <a:t>cannot say</a:t>
            </a:r>
            <a:r>
              <a:rPr lang="en-US" sz="2400" b="0" i="0" u="none" strike="noStrike" cap="none" baseline="0" dirty="0">
                <a:solidFill>
                  <a:schemeClr val="dk1"/>
                </a:solidFill>
                <a:latin typeface="Calibri"/>
                <a:ea typeface="Calibri"/>
                <a:cs typeface="Calibri"/>
                <a:sym typeface="Calibri"/>
              </a:rPr>
              <a:t>.</a:t>
            </a:r>
          </a:p>
          <a:p>
            <a:pPr marL="0" marR="0" lvl="0" indent="0" algn="l" rtl="0">
              <a:spcBef>
                <a:spcPts val="0"/>
              </a:spcBef>
              <a:buNone/>
            </a:pPr>
            <a:endParaRPr sz="2400" b="0" i="0" u="none" strike="noStrike" cap="none" baseline="0" dirty="0">
              <a:solidFill>
                <a:schemeClr val="dk1"/>
              </a:solidFill>
              <a:latin typeface="Calibri"/>
              <a:ea typeface="Calibri"/>
              <a:cs typeface="Calibri"/>
              <a:sym typeface="Calibri"/>
            </a:endParaRPr>
          </a:p>
          <a:p>
            <a:pPr marL="342900" marR="0" lvl="0" indent="-342900" algn="l" rtl="0">
              <a:lnSpc>
                <a:spcPct val="75000"/>
              </a:lnSpc>
              <a:spcBef>
                <a:spcPts val="480"/>
              </a:spcBef>
              <a:spcAft>
                <a:spcPts val="0"/>
              </a:spcAft>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Absolute power and control.</a:t>
            </a:r>
          </a:p>
          <a:p>
            <a:pPr marL="0" marR="0" lvl="0" indent="0" algn="l" rtl="0">
              <a:spcBef>
                <a:spcPts val="0"/>
              </a:spcBef>
              <a:buNone/>
            </a:pPr>
            <a:endParaRPr sz="2400" b="0" i="0" u="none" strike="noStrike" cap="none" baseline="0" dirty="0">
              <a:solidFill>
                <a:schemeClr val="dk1"/>
              </a:solidFill>
              <a:latin typeface="Calibri"/>
              <a:ea typeface="Calibri"/>
              <a:cs typeface="Calibri"/>
              <a:sym typeface="Calibri"/>
            </a:endParaRPr>
          </a:p>
          <a:p>
            <a:pPr marL="342900" marR="0" lvl="0" indent="-342900" algn="l" rtl="0">
              <a:lnSpc>
                <a:spcPct val="75000"/>
              </a:lnSpc>
              <a:spcBef>
                <a:spcPts val="480"/>
              </a:spcBef>
              <a:spcAft>
                <a:spcPts val="0"/>
              </a:spcAft>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Nazi Germany and Fascist Italy were the most well known examples. </a:t>
            </a:r>
          </a:p>
        </p:txBody>
      </p:sp>
      <p:pic>
        <p:nvPicPr>
          <p:cNvPr id="337" name="Shape 337"/>
          <p:cNvPicPr preferRelativeResize="0"/>
          <p:nvPr/>
        </p:nvPicPr>
        <p:blipFill rotWithShape="1">
          <a:blip r:embed="rId3">
            <a:alphaModFix/>
          </a:blip>
          <a:srcRect/>
          <a:stretch/>
        </p:blipFill>
        <p:spPr>
          <a:xfrm>
            <a:off x="5486400" y="609600"/>
            <a:ext cx="3200399" cy="3276600"/>
          </a:xfrm>
          <a:prstGeom prst="rect">
            <a:avLst/>
          </a:prstGeom>
          <a:noFill/>
          <a:ln>
            <a:noFill/>
          </a:ln>
        </p:spPr>
      </p:pic>
      <p:sp>
        <p:nvSpPr>
          <p:cNvPr id="338" name="Shape 338"/>
          <p:cNvSpPr txBox="1"/>
          <p:nvPr/>
        </p:nvSpPr>
        <p:spPr>
          <a:xfrm>
            <a:off x="4560887" y="4327525"/>
            <a:ext cx="4572000" cy="23082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Black"/>
              <a:buNone/>
            </a:pPr>
            <a:r>
              <a:rPr lang="en-US" sz="1800" b="1" i="0" u="sng" strike="noStrike" cap="none" baseline="0">
                <a:solidFill>
                  <a:schemeClr val="dk1"/>
                </a:solidFill>
                <a:latin typeface="Arial Black"/>
                <a:ea typeface="Arial Black"/>
                <a:cs typeface="Arial Black"/>
                <a:sym typeface="Arial Black"/>
              </a:rPr>
              <a:t>Possible Good </a:t>
            </a:r>
            <a:r>
              <a:rPr lang="en-US" sz="1800" b="1" i="0" u="none" strike="noStrike" cap="none" baseline="0">
                <a:solidFill>
                  <a:schemeClr val="dk1"/>
                </a:solidFill>
                <a:latin typeface="Arial Black"/>
                <a:ea typeface="Arial Black"/>
                <a:cs typeface="Arial Black"/>
                <a:sym typeface="Arial Black"/>
              </a:rPr>
              <a:t>        </a:t>
            </a:r>
            <a:r>
              <a:rPr lang="en-US" sz="1800" b="1" i="0" u="sng" strike="noStrike" cap="none" baseline="0">
                <a:solidFill>
                  <a:schemeClr val="dk1"/>
                </a:solidFill>
                <a:latin typeface="Arial Black"/>
                <a:ea typeface="Arial Black"/>
                <a:cs typeface="Arial Black"/>
                <a:sym typeface="Arial Black"/>
              </a:rPr>
              <a:t>Possible Bad</a:t>
            </a:r>
          </a:p>
          <a:p>
            <a:pPr marL="0" marR="0" lvl="0" indent="0" algn="l" rtl="0">
              <a:lnSpc>
                <a:spcPct val="100000"/>
              </a:lnSpc>
              <a:spcBef>
                <a:spcPts val="0"/>
              </a:spcBef>
              <a:spcAft>
                <a:spcPts val="0"/>
              </a:spcAft>
              <a:buClr>
                <a:schemeClr val="dk1"/>
              </a:buClr>
              <a:buSzPct val="25000"/>
              <a:buFont typeface="Arial Black"/>
              <a:buNone/>
            </a:pPr>
            <a:r>
              <a:rPr lang="en-US" sz="1800" b="1" i="0" u="none" strike="noStrike" cap="none" baseline="0">
                <a:solidFill>
                  <a:schemeClr val="dk1"/>
                </a:solidFill>
                <a:latin typeface="Arial Black"/>
                <a:ea typeface="Arial Black"/>
                <a:cs typeface="Arial Black"/>
                <a:sym typeface="Arial Black"/>
              </a:rPr>
              <a:t>Very low crime        Personal rights</a:t>
            </a:r>
          </a:p>
          <a:p>
            <a:pPr marL="0" marR="0" lvl="0" indent="0" algn="l" rtl="0">
              <a:lnSpc>
                <a:spcPct val="100000"/>
              </a:lnSpc>
              <a:spcBef>
                <a:spcPts val="0"/>
              </a:spcBef>
              <a:spcAft>
                <a:spcPts val="0"/>
              </a:spcAft>
              <a:buClr>
                <a:schemeClr val="dk1"/>
              </a:buClr>
              <a:buSzPct val="25000"/>
              <a:buFont typeface="Arial Black"/>
              <a:buNone/>
            </a:pPr>
            <a:r>
              <a:rPr lang="en-US" sz="1800" b="1" i="0" u="none" strike="noStrike" cap="none" baseline="0">
                <a:solidFill>
                  <a:schemeClr val="dk1"/>
                </a:solidFill>
                <a:latin typeface="Arial Black"/>
                <a:ea typeface="Arial Black"/>
                <a:cs typeface="Arial Black"/>
                <a:sym typeface="Arial Black"/>
              </a:rPr>
              <a:t>because people       are very</a:t>
            </a:r>
          </a:p>
          <a:p>
            <a:pPr marL="0" marR="0" lvl="0" indent="0" algn="l" rtl="0">
              <a:lnSpc>
                <a:spcPct val="100000"/>
              </a:lnSpc>
              <a:spcBef>
                <a:spcPts val="0"/>
              </a:spcBef>
              <a:spcAft>
                <a:spcPts val="0"/>
              </a:spcAft>
              <a:buClr>
                <a:schemeClr val="dk1"/>
              </a:buClr>
              <a:buSzPct val="25000"/>
              <a:buFont typeface="Arial Black"/>
              <a:buNone/>
            </a:pPr>
            <a:r>
              <a:rPr lang="en-US" sz="1800" b="1" i="0" u="none" strike="noStrike" cap="none" baseline="0">
                <a:solidFill>
                  <a:schemeClr val="dk1"/>
                </a:solidFill>
                <a:latin typeface="Arial Black"/>
                <a:ea typeface="Arial Black"/>
                <a:cs typeface="Arial Black"/>
                <a:sym typeface="Arial Black"/>
              </a:rPr>
              <a:t>are in fear                restricted</a:t>
            </a:r>
          </a:p>
          <a:p>
            <a:pPr marL="0" marR="0" lvl="0" indent="0" algn="l" rtl="0">
              <a:lnSpc>
                <a:spcPct val="100000"/>
              </a:lnSpc>
              <a:spcBef>
                <a:spcPts val="0"/>
              </a:spcBef>
              <a:spcAft>
                <a:spcPts val="0"/>
              </a:spcAft>
              <a:buNone/>
            </a:pPr>
            <a:endParaRPr sz="1800" b="1" i="0" u="none" strike="noStrike" cap="none" baseline="0">
              <a:solidFill>
                <a:schemeClr val="dk1"/>
              </a:solidFill>
              <a:latin typeface="Arial Black"/>
              <a:ea typeface="Arial Black"/>
              <a:cs typeface="Arial Black"/>
              <a:sym typeface="Arial Black"/>
            </a:endParaRPr>
          </a:p>
          <a:p>
            <a:pPr marL="0" marR="0" lvl="0" indent="0" algn="l" rtl="0">
              <a:lnSpc>
                <a:spcPct val="100000"/>
              </a:lnSpc>
              <a:spcBef>
                <a:spcPts val="0"/>
              </a:spcBef>
              <a:spcAft>
                <a:spcPts val="0"/>
              </a:spcAft>
              <a:buClr>
                <a:schemeClr val="dk1"/>
              </a:buClr>
              <a:buSzPct val="25000"/>
              <a:buFont typeface="Arial Black"/>
              <a:buNone/>
            </a:pPr>
            <a:r>
              <a:rPr lang="en-US" sz="1800" b="1" i="0" u="none" strike="noStrike" cap="none" baseline="0">
                <a:solidFill>
                  <a:schemeClr val="dk1"/>
                </a:solidFill>
                <a:latin typeface="Arial Black"/>
                <a:ea typeface="Arial Black"/>
                <a:cs typeface="Arial Black"/>
                <a:sym typeface="Arial Black"/>
              </a:rPr>
              <a:t>People are told       People are told</a:t>
            </a:r>
          </a:p>
          <a:p>
            <a:pPr marL="0" marR="0" lvl="0" indent="0" algn="l" rtl="0">
              <a:lnSpc>
                <a:spcPct val="100000"/>
              </a:lnSpc>
              <a:spcBef>
                <a:spcPts val="0"/>
              </a:spcBef>
              <a:spcAft>
                <a:spcPts val="0"/>
              </a:spcAft>
              <a:buClr>
                <a:schemeClr val="dk1"/>
              </a:buClr>
              <a:buSzPct val="25000"/>
              <a:buFont typeface="Arial Black"/>
              <a:buNone/>
            </a:pPr>
            <a:r>
              <a:rPr lang="en-US" sz="1800" b="1" i="0" u="none" strike="noStrike" cap="none" baseline="0">
                <a:solidFill>
                  <a:schemeClr val="dk1"/>
                </a:solidFill>
                <a:latin typeface="Arial Black"/>
                <a:ea typeface="Arial Black"/>
                <a:cs typeface="Arial Black"/>
                <a:sym typeface="Arial Black"/>
              </a:rPr>
              <a:t>what to do               what to do</a:t>
            </a:r>
          </a:p>
          <a:p>
            <a:pPr marL="0" marR="0" lvl="0" indent="0" algn="l" rtl="0">
              <a:lnSpc>
                <a:spcPct val="100000"/>
              </a:lnSpc>
              <a:spcBef>
                <a:spcPts val="0"/>
              </a:spcBef>
              <a:spcAft>
                <a:spcPts val="0"/>
              </a:spcAft>
              <a:buNone/>
            </a:pPr>
            <a:endParaRP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457200" y="0"/>
            <a:ext cx="8229600" cy="487361"/>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0" i="0" u="none" strike="noStrike" cap="none" baseline="0" dirty="0">
                <a:solidFill>
                  <a:schemeClr val="dk1"/>
                </a:solidFill>
                <a:latin typeface="Calibri"/>
                <a:ea typeface="Calibri"/>
                <a:cs typeface="Calibri"/>
                <a:sym typeface="Calibri"/>
              </a:rPr>
              <a:t>Landmark Court Cases</a:t>
            </a:r>
          </a:p>
        </p:txBody>
      </p:sp>
      <p:sp>
        <p:nvSpPr>
          <p:cNvPr id="308" name="Shape 308"/>
          <p:cNvSpPr txBox="1">
            <a:spLocks noGrp="1"/>
          </p:cNvSpPr>
          <p:nvPr>
            <p:ph type="body" idx="1"/>
          </p:nvPr>
        </p:nvSpPr>
        <p:spPr>
          <a:xfrm>
            <a:off x="304800" y="838200"/>
            <a:ext cx="4190999" cy="5638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alibri"/>
              <a:buChar char="•"/>
            </a:pPr>
            <a:r>
              <a:rPr lang="en-US" sz="2000" b="0" i="0" u="sng" strike="noStrike" cap="none" baseline="0" dirty="0">
                <a:solidFill>
                  <a:schemeClr val="dk1"/>
                </a:solidFill>
                <a:latin typeface="Calibri"/>
                <a:ea typeface="Calibri"/>
                <a:cs typeface="Calibri"/>
                <a:sym typeface="Calibri"/>
              </a:rPr>
              <a:t>Marbury vs. Madison</a:t>
            </a:r>
            <a:r>
              <a:rPr lang="en-US" sz="2000" b="0" i="0" u="none" strike="noStrike" cap="none" baseline="0" dirty="0">
                <a:solidFill>
                  <a:schemeClr val="dk1"/>
                </a:solidFill>
                <a:latin typeface="Calibri"/>
                <a:ea typeface="Calibri"/>
                <a:cs typeface="Calibri"/>
                <a:sym typeface="Calibri"/>
              </a:rPr>
              <a:t>-first court case that courts used the power of </a:t>
            </a:r>
            <a:r>
              <a:rPr lang="en-US" sz="2000" b="1" i="1" u="none" strike="noStrike" cap="none" baseline="0" dirty="0">
                <a:solidFill>
                  <a:schemeClr val="dk1"/>
                </a:solidFill>
                <a:latin typeface="Calibri"/>
                <a:ea typeface="Calibri"/>
                <a:cs typeface="Calibri"/>
                <a:sym typeface="Calibri"/>
              </a:rPr>
              <a:t>judicial review</a:t>
            </a:r>
            <a:r>
              <a:rPr lang="en-US" sz="2000" b="0" i="0" u="none" strike="noStrike" cap="none" baseline="0" dirty="0">
                <a:solidFill>
                  <a:schemeClr val="dk1"/>
                </a:solidFill>
                <a:latin typeface="Calibri"/>
                <a:ea typeface="Calibri"/>
                <a:cs typeface="Calibri"/>
                <a:sym typeface="Calibri"/>
              </a:rPr>
              <a:t> [power to reverse a lower court’s decision or declare a law unconstitutional]</a:t>
            </a:r>
          </a:p>
          <a:p>
            <a:pPr marL="342900" marR="0" lvl="0" indent="-342900" algn="l" rtl="0">
              <a:lnSpc>
                <a:spcPct val="100000"/>
              </a:lnSpc>
              <a:spcBef>
                <a:spcPts val="400"/>
              </a:spcBef>
              <a:spcAft>
                <a:spcPts val="0"/>
              </a:spcAft>
              <a:buClr>
                <a:schemeClr val="dk1"/>
              </a:buClr>
              <a:buSzPct val="100000"/>
              <a:buFont typeface="Calibri"/>
              <a:buChar char="•"/>
            </a:pPr>
            <a:r>
              <a:rPr lang="en-US" sz="2000" b="0" i="0" u="sng" strike="noStrike" cap="none" baseline="0" dirty="0">
                <a:solidFill>
                  <a:schemeClr val="dk1"/>
                </a:solidFill>
                <a:latin typeface="Calibri"/>
                <a:ea typeface="Calibri"/>
                <a:cs typeface="Calibri"/>
                <a:sym typeface="Calibri"/>
              </a:rPr>
              <a:t>Miranda vs. Arizona</a:t>
            </a:r>
            <a:r>
              <a:rPr lang="en-US" sz="2000" b="0" i="0" u="none" strike="noStrike" cap="none" baseline="0" dirty="0">
                <a:solidFill>
                  <a:schemeClr val="dk1"/>
                </a:solidFill>
                <a:latin typeface="Calibri"/>
                <a:ea typeface="Calibri"/>
                <a:cs typeface="Calibri"/>
                <a:sym typeface="Calibri"/>
              </a:rPr>
              <a:t>-Court case guaranteeing citizens’ rights to remain silent during police questioning [5</a:t>
            </a:r>
            <a:r>
              <a:rPr lang="en-US" sz="2000" b="0" i="0" u="none" strike="noStrike" cap="none" baseline="30000" dirty="0">
                <a:solidFill>
                  <a:schemeClr val="dk1"/>
                </a:solidFill>
                <a:latin typeface="Calibri"/>
                <a:ea typeface="Calibri"/>
                <a:cs typeface="Calibri"/>
                <a:sym typeface="Calibri"/>
              </a:rPr>
              <a:t>th</a:t>
            </a:r>
            <a:r>
              <a:rPr lang="en-US" sz="2000" b="0" i="0" u="none" strike="noStrike" cap="none" baseline="0" dirty="0">
                <a:solidFill>
                  <a:schemeClr val="dk1"/>
                </a:solidFill>
                <a:latin typeface="Calibri"/>
                <a:ea typeface="Calibri"/>
                <a:cs typeface="Calibri"/>
                <a:sym typeface="Calibri"/>
              </a:rPr>
              <a:t> Amendment].</a:t>
            </a:r>
          </a:p>
          <a:p>
            <a:pPr marL="342900" marR="0" lvl="0" indent="-342900" algn="l" rtl="0">
              <a:lnSpc>
                <a:spcPct val="100000"/>
              </a:lnSpc>
              <a:spcBef>
                <a:spcPts val="400"/>
              </a:spcBef>
              <a:spcAft>
                <a:spcPts val="0"/>
              </a:spcAft>
              <a:buClr>
                <a:schemeClr val="dk1"/>
              </a:buClr>
              <a:buSzPct val="100000"/>
              <a:buFont typeface="Calibri"/>
              <a:buChar char="•"/>
            </a:pPr>
            <a:r>
              <a:rPr lang="en-US" sz="2000" b="0" i="0" u="sng" strike="noStrike" cap="none" baseline="0" dirty="0" err="1">
                <a:solidFill>
                  <a:schemeClr val="dk1"/>
                </a:solidFill>
                <a:latin typeface="Calibri"/>
                <a:ea typeface="Calibri"/>
                <a:cs typeface="Calibri"/>
                <a:sym typeface="Calibri"/>
              </a:rPr>
              <a:t>Mapp</a:t>
            </a:r>
            <a:r>
              <a:rPr lang="en-US" sz="2000" b="0" i="0" u="sng" strike="noStrike" cap="none" baseline="0" dirty="0">
                <a:solidFill>
                  <a:schemeClr val="dk1"/>
                </a:solidFill>
                <a:latin typeface="Calibri"/>
                <a:ea typeface="Calibri"/>
                <a:cs typeface="Calibri"/>
                <a:sym typeface="Calibri"/>
              </a:rPr>
              <a:t> vs. Ohio</a:t>
            </a:r>
            <a:r>
              <a:rPr lang="en-US" sz="2000" b="0" i="0" u="none" strike="noStrike" cap="none" baseline="0" dirty="0">
                <a:solidFill>
                  <a:schemeClr val="dk1"/>
                </a:solidFill>
                <a:latin typeface="Calibri"/>
                <a:ea typeface="Calibri"/>
                <a:cs typeface="Calibri"/>
                <a:sym typeface="Calibri"/>
              </a:rPr>
              <a:t>-Court case protecting citizens’ from unlawful searches [4</a:t>
            </a:r>
            <a:r>
              <a:rPr lang="en-US" sz="2000" b="0" i="0" u="none" strike="noStrike" cap="none" baseline="30000" dirty="0">
                <a:solidFill>
                  <a:schemeClr val="dk1"/>
                </a:solidFill>
                <a:latin typeface="Calibri"/>
                <a:ea typeface="Calibri"/>
                <a:cs typeface="Calibri"/>
                <a:sym typeface="Calibri"/>
              </a:rPr>
              <a:t>th</a:t>
            </a:r>
            <a:r>
              <a:rPr lang="en-US" sz="2000" b="0" i="0" u="none" strike="noStrike" cap="none" baseline="0" dirty="0">
                <a:solidFill>
                  <a:schemeClr val="dk1"/>
                </a:solidFill>
                <a:latin typeface="Calibri"/>
                <a:ea typeface="Calibri"/>
                <a:cs typeface="Calibri"/>
                <a:sym typeface="Calibri"/>
              </a:rPr>
              <a:t> Amendment].</a:t>
            </a:r>
          </a:p>
          <a:p>
            <a:pPr marL="342900" marR="0" lvl="0" indent="-342900" algn="l" rtl="0">
              <a:lnSpc>
                <a:spcPct val="100000"/>
              </a:lnSpc>
              <a:spcBef>
                <a:spcPts val="400"/>
              </a:spcBef>
              <a:spcAft>
                <a:spcPts val="0"/>
              </a:spcAft>
              <a:buClr>
                <a:schemeClr val="dk1"/>
              </a:buClr>
              <a:buSzPct val="100000"/>
              <a:buFont typeface="Calibri"/>
              <a:buChar char="•"/>
            </a:pPr>
            <a:r>
              <a:rPr lang="en-US" sz="2000" b="0" i="0" u="sng" strike="noStrike" cap="none" baseline="0" dirty="0">
                <a:solidFill>
                  <a:schemeClr val="dk1"/>
                </a:solidFill>
                <a:latin typeface="Calibri"/>
                <a:ea typeface="Calibri"/>
                <a:cs typeface="Calibri"/>
                <a:sym typeface="Calibri"/>
              </a:rPr>
              <a:t>Plessy vs. Ferguson</a:t>
            </a:r>
            <a:r>
              <a:rPr lang="en-US" sz="2000" b="0" i="0" u="none" strike="noStrike" cap="none" baseline="0" dirty="0">
                <a:solidFill>
                  <a:schemeClr val="dk1"/>
                </a:solidFill>
                <a:latin typeface="Calibri"/>
                <a:ea typeface="Calibri"/>
                <a:cs typeface="Calibri"/>
                <a:sym typeface="Calibri"/>
              </a:rPr>
              <a:t>-Court case that established the </a:t>
            </a:r>
            <a:r>
              <a:rPr lang="en-US" sz="2000" b="1" i="0" u="sng" strike="noStrike" cap="none" baseline="0" dirty="0">
                <a:solidFill>
                  <a:schemeClr val="dk1"/>
                </a:solidFill>
                <a:latin typeface="Calibri"/>
                <a:ea typeface="Calibri"/>
                <a:cs typeface="Calibri"/>
                <a:sym typeface="Calibri"/>
              </a:rPr>
              <a:t>principle of separate but equal</a:t>
            </a:r>
            <a:r>
              <a:rPr lang="en-US" sz="2000" b="0" i="0" u="none" strike="noStrike" cap="none" baseline="0" dirty="0">
                <a:solidFill>
                  <a:schemeClr val="dk1"/>
                </a:solidFill>
                <a:latin typeface="Calibri"/>
                <a:ea typeface="Calibri"/>
                <a:cs typeface="Calibri"/>
                <a:sym typeface="Calibri"/>
              </a:rPr>
              <a:t> allowing government racial discrimination[14</a:t>
            </a:r>
            <a:r>
              <a:rPr lang="en-US" sz="2000" b="0" i="0" u="none" strike="noStrike" cap="none" baseline="30000" dirty="0">
                <a:solidFill>
                  <a:schemeClr val="dk1"/>
                </a:solidFill>
                <a:latin typeface="Calibri"/>
                <a:ea typeface="Calibri"/>
                <a:cs typeface="Calibri"/>
                <a:sym typeface="Calibri"/>
              </a:rPr>
              <a:t>th</a:t>
            </a:r>
            <a:r>
              <a:rPr lang="en-US" sz="2000" b="0" i="0" u="none" strike="noStrike" cap="none" baseline="0" dirty="0">
                <a:solidFill>
                  <a:schemeClr val="dk1"/>
                </a:solidFill>
                <a:latin typeface="Calibri"/>
                <a:ea typeface="Calibri"/>
                <a:cs typeface="Calibri"/>
                <a:sym typeface="Calibri"/>
              </a:rPr>
              <a:t> Amendment].</a:t>
            </a:r>
          </a:p>
        </p:txBody>
      </p:sp>
      <p:sp>
        <p:nvSpPr>
          <p:cNvPr id="309" name="Shape 309"/>
          <p:cNvSpPr txBox="1">
            <a:spLocks noGrp="1"/>
          </p:cNvSpPr>
          <p:nvPr>
            <p:ph type="body" idx="2"/>
          </p:nvPr>
        </p:nvSpPr>
        <p:spPr>
          <a:xfrm>
            <a:off x="4648200" y="838200"/>
            <a:ext cx="4190999" cy="5638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alibri"/>
              <a:buChar char="•"/>
            </a:pPr>
            <a:r>
              <a:rPr lang="en-US" sz="2000" b="0" i="0" u="sng" strike="noStrike" cap="none" baseline="0" dirty="0">
                <a:solidFill>
                  <a:schemeClr val="dk1"/>
                </a:solidFill>
                <a:latin typeface="Calibri"/>
                <a:ea typeface="Calibri"/>
                <a:cs typeface="Calibri"/>
                <a:sym typeface="Calibri"/>
              </a:rPr>
              <a:t>Brown vs. Board of Education</a:t>
            </a:r>
            <a:r>
              <a:rPr lang="en-US" sz="2000" b="0" i="0" u="none" strike="noStrike" cap="none" baseline="0" dirty="0">
                <a:solidFill>
                  <a:schemeClr val="dk1"/>
                </a:solidFill>
                <a:latin typeface="Calibri"/>
                <a:ea typeface="Calibri"/>
                <a:cs typeface="Calibri"/>
                <a:sym typeface="Calibri"/>
              </a:rPr>
              <a:t>-Court case that reversed the Plessy decision and forbade segregation.</a:t>
            </a:r>
          </a:p>
          <a:p>
            <a:pPr marL="342900" marR="0" lvl="0" indent="-342900" algn="l" rtl="0">
              <a:lnSpc>
                <a:spcPct val="100000"/>
              </a:lnSpc>
              <a:spcBef>
                <a:spcPts val="400"/>
              </a:spcBef>
              <a:spcAft>
                <a:spcPts val="0"/>
              </a:spcAft>
              <a:buClr>
                <a:schemeClr val="dk1"/>
              </a:buClr>
              <a:buSzPct val="100000"/>
              <a:buFont typeface="Calibri"/>
              <a:buChar char="•"/>
            </a:pPr>
            <a:r>
              <a:rPr lang="en-US" sz="2000" b="0" i="0" u="sng" strike="noStrike" cap="none" baseline="0" dirty="0">
                <a:solidFill>
                  <a:schemeClr val="dk1"/>
                </a:solidFill>
                <a:latin typeface="Calibri"/>
                <a:ea typeface="Calibri"/>
                <a:cs typeface="Calibri"/>
                <a:sym typeface="Calibri"/>
              </a:rPr>
              <a:t>Tinker vs. </a:t>
            </a:r>
            <a:r>
              <a:rPr lang="en-US" sz="2000" b="0" i="0" u="sng" strike="noStrike" cap="none" baseline="0" dirty="0" err="1">
                <a:solidFill>
                  <a:schemeClr val="dk1"/>
                </a:solidFill>
                <a:latin typeface="Calibri"/>
                <a:ea typeface="Calibri"/>
                <a:cs typeface="Calibri"/>
                <a:sym typeface="Calibri"/>
              </a:rPr>
              <a:t>DesMoines</a:t>
            </a:r>
            <a:r>
              <a:rPr lang="en-US" sz="2000" b="0" i="0" u="none" strike="noStrike" cap="none" baseline="0" dirty="0">
                <a:solidFill>
                  <a:schemeClr val="dk1"/>
                </a:solidFill>
                <a:latin typeface="Calibri"/>
                <a:ea typeface="Calibri"/>
                <a:cs typeface="Calibri"/>
                <a:sym typeface="Calibri"/>
              </a:rPr>
              <a:t>-Court case that established freedom of expression as a from of freedom of speech [1</a:t>
            </a:r>
            <a:r>
              <a:rPr lang="en-US" sz="2000" b="0" i="0" u="none" strike="noStrike" cap="none" baseline="30000" dirty="0">
                <a:solidFill>
                  <a:schemeClr val="dk1"/>
                </a:solidFill>
                <a:latin typeface="Calibri"/>
                <a:ea typeface="Calibri"/>
                <a:cs typeface="Calibri"/>
                <a:sym typeface="Calibri"/>
              </a:rPr>
              <a:t>st</a:t>
            </a:r>
            <a:r>
              <a:rPr lang="en-US" sz="2000" b="0" i="0" u="none" strike="noStrike" cap="none" baseline="0" dirty="0">
                <a:solidFill>
                  <a:schemeClr val="dk1"/>
                </a:solidFill>
                <a:latin typeface="Calibri"/>
                <a:ea typeface="Calibri"/>
                <a:cs typeface="Calibri"/>
                <a:sym typeface="Calibri"/>
              </a:rPr>
              <a:t> Amendment].</a:t>
            </a:r>
          </a:p>
          <a:p>
            <a:pPr marL="342900" marR="0" lvl="0" indent="-342900" algn="l" rtl="0">
              <a:lnSpc>
                <a:spcPct val="100000"/>
              </a:lnSpc>
              <a:spcBef>
                <a:spcPts val="400"/>
              </a:spcBef>
              <a:spcAft>
                <a:spcPts val="0"/>
              </a:spcAft>
              <a:buClr>
                <a:schemeClr val="dk1"/>
              </a:buClr>
              <a:buSzPct val="100000"/>
              <a:buFont typeface="Calibri"/>
              <a:buChar char="•"/>
            </a:pPr>
            <a:r>
              <a:rPr lang="en-US" sz="2000" b="0" i="0" u="sng" strike="noStrike" cap="none" baseline="0" dirty="0">
                <a:solidFill>
                  <a:schemeClr val="dk1"/>
                </a:solidFill>
                <a:latin typeface="Calibri"/>
                <a:ea typeface="Calibri"/>
                <a:cs typeface="Calibri"/>
                <a:sym typeface="Calibri"/>
              </a:rPr>
              <a:t>State vs. Mann</a:t>
            </a:r>
            <a:r>
              <a:rPr lang="en-US" sz="2000" b="0" i="0" u="none" strike="noStrike" cap="none" baseline="0" dirty="0">
                <a:solidFill>
                  <a:schemeClr val="dk1"/>
                </a:solidFill>
                <a:latin typeface="Calibri"/>
                <a:ea typeface="Calibri"/>
                <a:cs typeface="Calibri"/>
                <a:sym typeface="Calibri"/>
              </a:rPr>
              <a:t>-North Carolina court case that allowed slave masters to have complete control over their slaves [14</a:t>
            </a:r>
            <a:r>
              <a:rPr lang="en-US" sz="2000" b="0" i="0" u="none" strike="noStrike" cap="none" baseline="30000" dirty="0">
                <a:solidFill>
                  <a:schemeClr val="dk1"/>
                </a:solidFill>
                <a:latin typeface="Calibri"/>
                <a:ea typeface="Calibri"/>
                <a:cs typeface="Calibri"/>
                <a:sym typeface="Calibri"/>
              </a:rPr>
              <a:t>th</a:t>
            </a:r>
            <a:r>
              <a:rPr lang="en-US" sz="2000" b="0" i="0" u="none" strike="noStrike" cap="none" baseline="0" dirty="0">
                <a:solidFill>
                  <a:schemeClr val="dk1"/>
                </a:solidFill>
                <a:latin typeface="Calibri"/>
                <a:ea typeface="Calibri"/>
                <a:cs typeface="Calibri"/>
                <a:sym typeface="Calibri"/>
              </a:rPr>
              <a:t> Amendment].</a:t>
            </a:r>
          </a:p>
          <a:p>
            <a:pPr marL="342900" marR="0" lvl="0" indent="-342900" algn="l" rtl="0">
              <a:lnSpc>
                <a:spcPct val="100000"/>
              </a:lnSpc>
              <a:spcBef>
                <a:spcPts val="400"/>
              </a:spcBef>
              <a:spcAft>
                <a:spcPts val="0"/>
              </a:spcAft>
              <a:buClr>
                <a:schemeClr val="dk1"/>
              </a:buClr>
              <a:buSzPct val="100000"/>
              <a:buFont typeface="Calibri"/>
              <a:buChar char="•"/>
            </a:pPr>
            <a:r>
              <a:rPr lang="en-US" sz="2000" b="0" i="0" u="sng" strike="noStrike" cap="none" baseline="0" dirty="0">
                <a:solidFill>
                  <a:schemeClr val="dk1"/>
                </a:solidFill>
                <a:latin typeface="Calibri"/>
                <a:ea typeface="Calibri"/>
                <a:cs typeface="Calibri"/>
                <a:sym typeface="Calibri"/>
              </a:rPr>
              <a:t>Leandro case</a:t>
            </a:r>
            <a:r>
              <a:rPr lang="en-US" sz="2000" b="0" i="0" u="none" strike="noStrike" cap="none" baseline="0" dirty="0">
                <a:solidFill>
                  <a:schemeClr val="dk1"/>
                </a:solidFill>
                <a:latin typeface="Calibri"/>
                <a:ea typeface="Calibri"/>
                <a:cs typeface="Calibri"/>
                <a:sym typeface="Calibri"/>
              </a:rPr>
              <a:t>-North Carolina court case that guaranteed students the right to a sound basic education no matter if it was in poor or rich county [14</a:t>
            </a:r>
            <a:r>
              <a:rPr lang="en-US" sz="2000" b="0" i="0" u="none" strike="noStrike" cap="none" baseline="30000" dirty="0">
                <a:solidFill>
                  <a:schemeClr val="dk1"/>
                </a:solidFill>
                <a:latin typeface="Calibri"/>
                <a:ea typeface="Calibri"/>
                <a:cs typeface="Calibri"/>
                <a:sym typeface="Calibri"/>
              </a:rPr>
              <a:t>th</a:t>
            </a:r>
            <a:r>
              <a:rPr lang="en-US" sz="2000" b="0" i="0" u="none" strike="noStrike" cap="none" baseline="0" dirty="0">
                <a:solidFill>
                  <a:schemeClr val="dk1"/>
                </a:solidFill>
                <a:latin typeface="Calibri"/>
                <a:ea typeface="Calibri"/>
                <a:cs typeface="Calibri"/>
                <a:sym typeface="Calibri"/>
              </a:rPr>
              <a:t> Amendment].</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457200" y="0"/>
            <a:ext cx="8229600" cy="8381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dirty="0">
                <a:solidFill>
                  <a:schemeClr val="dk1"/>
                </a:solidFill>
                <a:latin typeface="Calibri"/>
                <a:ea typeface="Calibri"/>
                <a:cs typeface="Calibri"/>
                <a:sym typeface="Calibri"/>
              </a:rPr>
              <a:t>Political Parties</a:t>
            </a:r>
          </a:p>
        </p:txBody>
      </p:sp>
      <p:sp>
        <p:nvSpPr>
          <p:cNvPr id="355" name="Shape 355"/>
          <p:cNvSpPr txBox="1">
            <a:spLocks noGrp="1"/>
          </p:cNvSpPr>
          <p:nvPr>
            <p:ph type="body" idx="1"/>
          </p:nvPr>
        </p:nvSpPr>
        <p:spPr>
          <a:xfrm>
            <a:off x="381000" y="1295400"/>
            <a:ext cx="8229600" cy="44958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A </a:t>
            </a:r>
            <a:r>
              <a:rPr lang="en-US" sz="2400" b="1" i="1" u="sng" strike="noStrike" cap="none" baseline="0" dirty="0">
                <a:solidFill>
                  <a:schemeClr val="dk1"/>
                </a:solidFill>
                <a:latin typeface="Calibri"/>
                <a:ea typeface="Calibri"/>
                <a:cs typeface="Calibri"/>
                <a:sym typeface="Calibri"/>
              </a:rPr>
              <a:t>political party</a:t>
            </a:r>
            <a:r>
              <a:rPr lang="en-US" sz="2400" b="0" i="0" u="none" strike="noStrike" cap="none" baseline="0" dirty="0">
                <a:solidFill>
                  <a:schemeClr val="dk1"/>
                </a:solidFill>
                <a:latin typeface="Calibri"/>
                <a:ea typeface="Calibri"/>
                <a:cs typeface="Calibri"/>
                <a:sym typeface="Calibri"/>
              </a:rPr>
              <a:t> is a group of people with common ideas about how government should operate.  </a:t>
            </a:r>
          </a:p>
          <a:p>
            <a:pPr marL="0" marR="0" lvl="0" indent="0" algn="l" rtl="0">
              <a:spcBef>
                <a:spcPts val="0"/>
              </a:spcBef>
              <a:buNone/>
            </a:pPr>
            <a:endParaRPr sz="2400" b="0" i="0" u="none" strike="noStrike" cap="none" baseline="0" dirty="0">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The organization selects and supports people called </a:t>
            </a:r>
            <a:r>
              <a:rPr lang="en-US" sz="2400" b="1" i="1" u="sng" strike="noStrike" cap="none" baseline="0" dirty="0">
                <a:solidFill>
                  <a:schemeClr val="dk1"/>
                </a:solidFill>
                <a:latin typeface="Calibri"/>
                <a:ea typeface="Calibri"/>
                <a:cs typeface="Calibri"/>
                <a:sym typeface="Calibri"/>
              </a:rPr>
              <a:t>candidates</a:t>
            </a:r>
            <a:r>
              <a:rPr lang="en-US" sz="2400" b="1" i="1" u="none" strike="noStrike" cap="none" baseline="0" dirty="0">
                <a:solidFill>
                  <a:schemeClr val="dk1"/>
                </a:solidFill>
                <a:latin typeface="Calibri"/>
                <a:ea typeface="Calibri"/>
                <a:cs typeface="Calibri"/>
                <a:sym typeface="Calibri"/>
              </a:rPr>
              <a:t> </a:t>
            </a:r>
            <a:r>
              <a:rPr lang="en-US" sz="2400" b="0" i="0" u="none" strike="noStrike" cap="none" baseline="0" dirty="0">
                <a:solidFill>
                  <a:schemeClr val="dk1"/>
                </a:solidFill>
                <a:latin typeface="Calibri"/>
                <a:ea typeface="Calibri"/>
                <a:cs typeface="Calibri"/>
                <a:sym typeface="Calibri"/>
              </a:rPr>
              <a:t> to win elections and run the government “their way.”</a:t>
            </a:r>
          </a:p>
          <a:p>
            <a:pPr marL="0" marR="0" lvl="0" indent="0" algn="l" rtl="0">
              <a:spcBef>
                <a:spcPts val="0"/>
              </a:spcBef>
              <a:buNone/>
            </a:pPr>
            <a:endParaRPr sz="2400" b="1" i="1" u="sng" strike="noStrike" cap="none" baseline="0" dirty="0">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Some political parties want government  </a:t>
            </a:r>
            <a:r>
              <a:rPr lang="en-US" sz="2400" b="1" i="0" u="sng" strike="noStrike" cap="none" baseline="0" dirty="0">
                <a:solidFill>
                  <a:schemeClr val="dk1"/>
                </a:solidFill>
                <a:latin typeface="Calibri"/>
                <a:ea typeface="Calibri"/>
                <a:cs typeface="Calibri"/>
                <a:sym typeface="Calibri"/>
              </a:rPr>
              <a:t>more involved in people’s lives</a:t>
            </a:r>
            <a:r>
              <a:rPr lang="en-US" sz="2400" b="0" i="0" u="none" strike="noStrike" cap="none" baseline="0" dirty="0">
                <a:solidFill>
                  <a:schemeClr val="dk1"/>
                </a:solidFill>
                <a:latin typeface="Calibri"/>
                <a:ea typeface="Calibri"/>
                <a:cs typeface="Calibri"/>
                <a:sym typeface="Calibri"/>
              </a:rPr>
              <a:t>.</a:t>
            </a:r>
          </a:p>
          <a:p>
            <a:pPr marL="0" marR="0" lvl="0" indent="0" algn="l" rtl="0">
              <a:spcBef>
                <a:spcPts val="0"/>
              </a:spcBef>
              <a:buNone/>
            </a:pPr>
            <a:endParaRPr sz="2400" b="0" i="0" u="none" strike="noStrike" cap="none" baseline="0" dirty="0">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Some political parties want government </a:t>
            </a:r>
            <a:r>
              <a:rPr lang="en-US" sz="2400" b="1" i="0" u="sng" strike="noStrike" cap="none" baseline="0" dirty="0">
                <a:solidFill>
                  <a:schemeClr val="dk1"/>
                </a:solidFill>
                <a:latin typeface="Calibri"/>
                <a:ea typeface="Calibri"/>
                <a:cs typeface="Calibri"/>
                <a:sym typeface="Calibri"/>
              </a:rPr>
              <a:t>less involved in people’s lives</a:t>
            </a:r>
            <a:r>
              <a:rPr lang="en-US" sz="2400" b="0" i="0" u="none" strike="noStrike" cap="none" baseline="0" dirty="0">
                <a:solidFill>
                  <a:schemeClr val="dk1"/>
                </a:solidFill>
                <a:latin typeface="Calibri"/>
                <a:ea typeface="Calibri"/>
                <a:cs typeface="Calibri"/>
                <a:sym typeface="Calibri"/>
              </a:rPr>
              <a:t>.</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457200" y="274637"/>
            <a:ext cx="8229600" cy="71596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0" i="0" u="none" strike="noStrike" cap="none" baseline="0" dirty="0">
                <a:solidFill>
                  <a:schemeClr val="dk1"/>
                </a:solidFill>
                <a:latin typeface="Calibri"/>
                <a:ea typeface="Calibri"/>
                <a:cs typeface="Calibri"/>
                <a:sym typeface="Calibri"/>
              </a:rPr>
              <a:t>Two Party System</a:t>
            </a:r>
          </a:p>
        </p:txBody>
      </p:sp>
      <p:sp>
        <p:nvSpPr>
          <p:cNvPr id="361" name="Shape 361"/>
          <p:cNvSpPr txBox="1">
            <a:spLocks noGrp="1"/>
          </p:cNvSpPr>
          <p:nvPr>
            <p:ph type="body" idx="1"/>
          </p:nvPr>
        </p:nvSpPr>
        <p:spPr>
          <a:xfrm>
            <a:off x="152400" y="4572000"/>
            <a:ext cx="8763000" cy="1828800"/>
          </a:xfrm>
          <a:prstGeom prst="rect">
            <a:avLst/>
          </a:prstGeom>
          <a:noFill/>
          <a:ln>
            <a:noFill/>
          </a:ln>
        </p:spPr>
        <p:txBody>
          <a:bodyPr lIns="91425" tIns="45700" rIns="91425" bIns="45700" anchor="t" anchorCtr="0">
            <a:noAutofit/>
          </a:bodyPr>
          <a:lstStyle/>
          <a:p>
            <a:pPr marL="342900" marR="0" lvl="0" indent="-342900" algn="l" rtl="0">
              <a:lnSpc>
                <a:spcPct val="75000"/>
              </a:lnSpc>
              <a:spcBef>
                <a:spcPts val="0"/>
              </a:spcBef>
              <a:spcAft>
                <a:spcPts val="0"/>
              </a:spcAft>
              <a:buClr>
                <a:schemeClr val="dk1"/>
              </a:buClr>
              <a:buSzPct val="100000"/>
              <a:buFont typeface="Calibri"/>
              <a:buChar char="•"/>
            </a:pPr>
            <a:r>
              <a:rPr lang="en-US" sz="2000" b="0" i="0" u="none" strike="noStrike" cap="none" baseline="0" dirty="0">
                <a:solidFill>
                  <a:schemeClr val="dk1"/>
                </a:solidFill>
                <a:latin typeface="Calibri"/>
                <a:ea typeface="Calibri"/>
                <a:cs typeface="Calibri"/>
                <a:sym typeface="Calibri"/>
              </a:rPr>
              <a:t>The United States has a </a:t>
            </a:r>
            <a:r>
              <a:rPr lang="en-US" sz="2000" b="1" i="1" u="sng" strike="noStrike" cap="none" baseline="0" dirty="0">
                <a:solidFill>
                  <a:schemeClr val="dk1"/>
                </a:solidFill>
                <a:latin typeface="Calibri"/>
                <a:ea typeface="Calibri"/>
                <a:cs typeface="Calibri"/>
                <a:sym typeface="Calibri"/>
              </a:rPr>
              <a:t>two party system</a:t>
            </a:r>
            <a:r>
              <a:rPr lang="en-US" sz="2000" b="0" i="0" u="none" strike="noStrike" cap="none" baseline="0" dirty="0">
                <a:solidFill>
                  <a:schemeClr val="dk1"/>
                </a:solidFill>
                <a:latin typeface="Calibri"/>
                <a:ea typeface="Calibri"/>
                <a:cs typeface="Calibri"/>
                <a:sym typeface="Calibri"/>
              </a:rPr>
              <a:t> which means there are two main political parties.</a:t>
            </a:r>
          </a:p>
          <a:p>
            <a:pPr marL="342900" marR="0" lvl="0" indent="-342900" algn="l" rtl="0">
              <a:lnSpc>
                <a:spcPct val="75000"/>
              </a:lnSpc>
              <a:spcBef>
                <a:spcPts val="400"/>
              </a:spcBef>
              <a:spcAft>
                <a:spcPts val="0"/>
              </a:spcAft>
              <a:buClr>
                <a:schemeClr val="dk1"/>
              </a:buClr>
              <a:buSzPct val="100000"/>
              <a:buFont typeface="Calibri"/>
              <a:buChar char="•"/>
            </a:pPr>
            <a:r>
              <a:rPr lang="en-US" sz="2000" b="0" i="0" u="none" strike="noStrike" cap="none" baseline="0" dirty="0">
                <a:solidFill>
                  <a:schemeClr val="dk1"/>
                </a:solidFill>
                <a:latin typeface="Calibri"/>
                <a:ea typeface="Calibri"/>
                <a:cs typeface="Calibri"/>
                <a:sym typeface="Calibri"/>
              </a:rPr>
              <a:t>The Democrats (Donkeys)</a:t>
            </a:r>
          </a:p>
          <a:p>
            <a:pPr marL="342900" marR="0" lvl="0" indent="-342900" algn="l" rtl="0">
              <a:lnSpc>
                <a:spcPct val="75000"/>
              </a:lnSpc>
              <a:spcBef>
                <a:spcPts val="400"/>
              </a:spcBef>
              <a:spcAft>
                <a:spcPts val="0"/>
              </a:spcAft>
              <a:buClr>
                <a:schemeClr val="dk1"/>
              </a:buClr>
              <a:buSzPct val="100000"/>
              <a:buFont typeface="Calibri"/>
              <a:buChar char="•"/>
            </a:pPr>
            <a:r>
              <a:rPr lang="en-US" sz="2000" b="0" i="0" u="none" strike="noStrike" cap="none" baseline="0" dirty="0">
                <a:solidFill>
                  <a:schemeClr val="dk1"/>
                </a:solidFill>
                <a:latin typeface="Calibri"/>
                <a:ea typeface="Calibri"/>
                <a:cs typeface="Calibri"/>
                <a:sym typeface="Calibri"/>
              </a:rPr>
              <a:t>The Republicans (Elephants)</a:t>
            </a:r>
          </a:p>
          <a:p>
            <a:pPr marL="342900" marR="0" lvl="0" indent="-342900" algn="l" rtl="0">
              <a:lnSpc>
                <a:spcPct val="75000"/>
              </a:lnSpc>
              <a:spcBef>
                <a:spcPts val="400"/>
              </a:spcBef>
              <a:spcAft>
                <a:spcPts val="0"/>
              </a:spcAft>
              <a:buClr>
                <a:schemeClr val="dk1"/>
              </a:buClr>
              <a:buSzPct val="100000"/>
              <a:buFont typeface="Calibri"/>
              <a:buChar char="•"/>
            </a:pPr>
            <a:r>
              <a:rPr lang="en-US" sz="2000" b="0" i="0" u="none" strike="noStrike" cap="none" baseline="0" dirty="0">
                <a:solidFill>
                  <a:schemeClr val="dk1"/>
                </a:solidFill>
                <a:latin typeface="Calibri"/>
                <a:ea typeface="Calibri"/>
                <a:cs typeface="Calibri"/>
                <a:sym typeface="Calibri"/>
              </a:rPr>
              <a:t>Each political party has a different position called </a:t>
            </a:r>
            <a:r>
              <a:rPr lang="en-US" sz="2000" b="1" i="1" u="sng" strike="noStrike" cap="none" baseline="0" dirty="0">
                <a:solidFill>
                  <a:schemeClr val="dk1"/>
                </a:solidFill>
                <a:latin typeface="Calibri"/>
                <a:ea typeface="Calibri"/>
                <a:cs typeface="Calibri"/>
                <a:sym typeface="Calibri"/>
              </a:rPr>
              <a:t>platforms</a:t>
            </a:r>
            <a:r>
              <a:rPr lang="en-US" sz="2000" b="0" i="0" u="none" strike="noStrike" cap="none" baseline="0" dirty="0">
                <a:solidFill>
                  <a:schemeClr val="dk1"/>
                </a:solidFill>
                <a:latin typeface="Calibri"/>
                <a:ea typeface="Calibri"/>
                <a:cs typeface="Calibri"/>
                <a:sym typeface="Calibri"/>
              </a:rPr>
              <a:t> or </a:t>
            </a:r>
            <a:r>
              <a:rPr lang="en-US" sz="2000" b="1" i="1" u="sng" strike="noStrike" cap="none" baseline="0" dirty="0">
                <a:solidFill>
                  <a:schemeClr val="dk1"/>
                </a:solidFill>
                <a:latin typeface="Calibri"/>
                <a:ea typeface="Calibri"/>
                <a:cs typeface="Calibri"/>
                <a:sym typeface="Calibri"/>
              </a:rPr>
              <a:t>planks</a:t>
            </a:r>
            <a:r>
              <a:rPr lang="en-US" sz="2000" b="1" i="0" u="none" strike="noStrike" cap="none" baseline="0" dirty="0">
                <a:solidFill>
                  <a:schemeClr val="dk1"/>
                </a:solidFill>
                <a:latin typeface="Calibri"/>
                <a:ea typeface="Calibri"/>
                <a:cs typeface="Calibri"/>
                <a:sym typeface="Calibri"/>
              </a:rPr>
              <a:t>.</a:t>
            </a:r>
          </a:p>
          <a:p>
            <a:pPr marL="342900" marR="0" lvl="0" indent="-342900" algn="l" rtl="0">
              <a:lnSpc>
                <a:spcPct val="75000"/>
              </a:lnSpc>
              <a:spcBef>
                <a:spcPts val="400"/>
              </a:spcBef>
              <a:spcAft>
                <a:spcPts val="0"/>
              </a:spcAft>
              <a:buClr>
                <a:schemeClr val="dk1"/>
              </a:buClr>
              <a:buSzPct val="100000"/>
              <a:buFont typeface="Calibri"/>
              <a:buChar char="•"/>
            </a:pPr>
            <a:r>
              <a:rPr lang="en-US" sz="2000" b="1" i="0" u="none" strike="noStrike" cap="none" baseline="0" dirty="0">
                <a:solidFill>
                  <a:schemeClr val="dk1"/>
                </a:solidFill>
                <a:latin typeface="Calibri"/>
                <a:ea typeface="Calibri"/>
                <a:cs typeface="Calibri"/>
                <a:sym typeface="Calibri"/>
              </a:rPr>
              <a:t>These </a:t>
            </a:r>
            <a:r>
              <a:rPr lang="en-US" sz="2000" b="1" i="1" u="sng" strike="noStrike" cap="none" baseline="0" dirty="0">
                <a:solidFill>
                  <a:schemeClr val="dk1"/>
                </a:solidFill>
                <a:latin typeface="Calibri"/>
                <a:ea typeface="Calibri"/>
                <a:cs typeface="Calibri"/>
                <a:sym typeface="Calibri"/>
              </a:rPr>
              <a:t>platforms </a:t>
            </a:r>
            <a:r>
              <a:rPr lang="en-US" sz="2000" b="1" i="0" u="none" strike="noStrike" cap="none" baseline="0" dirty="0">
                <a:solidFill>
                  <a:schemeClr val="dk1"/>
                </a:solidFill>
                <a:latin typeface="Calibri"/>
                <a:ea typeface="Calibri"/>
                <a:cs typeface="Calibri"/>
                <a:sym typeface="Calibri"/>
              </a:rPr>
              <a:t>or </a:t>
            </a:r>
            <a:r>
              <a:rPr lang="en-US" sz="2000" b="1" i="1" u="sng" strike="noStrike" cap="none" baseline="0" dirty="0">
                <a:solidFill>
                  <a:schemeClr val="dk1"/>
                </a:solidFill>
                <a:latin typeface="Calibri"/>
                <a:ea typeface="Calibri"/>
                <a:cs typeface="Calibri"/>
                <a:sym typeface="Calibri"/>
              </a:rPr>
              <a:t>planks</a:t>
            </a:r>
            <a:r>
              <a:rPr lang="en-US" sz="2000" b="0" i="0" u="none" strike="noStrike" cap="none" baseline="0" dirty="0">
                <a:solidFill>
                  <a:schemeClr val="dk1"/>
                </a:solidFill>
                <a:latin typeface="Calibri"/>
                <a:ea typeface="Calibri"/>
                <a:cs typeface="Calibri"/>
                <a:sym typeface="Calibri"/>
              </a:rPr>
              <a:t> are the sets of ideas used to identify with voters to gain support for election.</a:t>
            </a:r>
          </a:p>
          <a:p>
            <a:pPr marL="342900" marR="0" lvl="0" indent="-139700" algn="l" rtl="0">
              <a:spcBef>
                <a:spcPts val="640"/>
              </a:spcBef>
              <a:spcAft>
                <a:spcPts val="0"/>
              </a:spcAft>
              <a:buClr>
                <a:schemeClr val="dk1"/>
              </a:buClr>
              <a:buFont typeface="Calibri"/>
              <a:buNone/>
            </a:pPr>
            <a:endParaRPr dirty="0"/>
          </a:p>
        </p:txBody>
      </p:sp>
      <p:pic>
        <p:nvPicPr>
          <p:cNvPr id="362" name="Shape 362"/>
          <p:cNvPicPr preferRelativeResize="0"/>
          <p:nvPr/>
        </p:nvPicPr>
        <p:blipFill rotWithShape="1">
          <a:blip r:embed="rId3">
            <a:alphaModFix/>
          </a:blip>
          <a:srcRect/>
          <a:stretch/>
        </p:blipFill>
        <p:spPr>
          <a:xfrm>
            <a:off x="4953000" y="990600"/>
            <a:ext cx="3886200" cy="3200399"/>
          </a:xfrm>
          <a:prstGeom prst="rect">
            <a:avLst/>
          </a:prstGeom>
          <a:noFill/>
          <a:ln>
            <a:noFill/>
          </a:ln>
        </p:spPr>
      </p:pic>
      <p:pic>
        <p:nvPicPr>
          <p:cNvPr id="363" name="Shape 363"/>
          <p:cNvPicPr preferRelativeResize="0"/>
          <p:nvPr/>
        </p:nvPicPr>
        <p:blipFill rotWithShape="1">
          <a:blip r:embed="rId4">
            <a:alphaModFix/>
          </a:blip>
          <a:srcRect/>
          <a:stretch/>
        </p:blipFill>
        <p:spPr>
          <a:xfrm>
            <a:off x="609600" y="1066800"/>
            <a:ext cx="3886200" cy="3200399"/>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457200" y="274637"/>
            <a:ext cx="8229600" cy="71596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0" i="0" u="none" strike="noStrike" cap="none" baseline="0" dirty="0">
                <a:solidFill>
                  <a:schemeClr val="dk1"/>
                </a:solidFill>
                <a:latin typeface="Calibri"/>
                <a:ea typeface="Calibri"/>
                <a:cs typeface="Calibri"/>
                <a:sym typeface="Calibri"/>
              </a:rPr>
              <a:t>Republicans</a:t>
            </a:r>
          </a:p>
        </p:txBody>
      </p:sp>
      <p:sp>
        <p:nvSpPr>
          <p:cNvPr id="369" name="Shape 369"/>
          <p:cNvSpPr txBox="1">
            <a:spLocks noGrp="1"/>
          </p:cNvSpPr>
          <p:nvPr>
            <p:ph type="body" idx="1"/>
          </p:nvPr>
        </p:nvSpPr>
        <p:spPr>
          <a:xfrm>
            <a:off x="457200" y="1600200"/>
            <a:ext cx="4190999" cy="44958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The Republican party is usually considered to be  </a:t>
            </a:r>
            <a:r>
              <a:rPr lang="en-US" sz="2400" b="1" i="1" u="sng" strike="noStrike" cap="none" baseline="0" dirty="0">
                <a:solidFill>
                  <a:schemeClr val="dk1"/>
                </a:solidFill>
                <a:latin typeface="Calibri"/>
                <a:ea typeface="Calibri"/>
                <a:cs typeface="Calibri"/>
                <a:sym typeface="Calibri"/>
              </a:rPr>
              <a:t>conservative</a:t>
            </a:r>
            <a:r>
              <a:rPr lang="en-US" sz="2400" b="1" i="1" u="none" strike="noStrike" cap="none" baseline="0" dirty="0">
                <a:solidFill>
                  <a:schemeClr val="dk1"/>
                </a:solidFill>
                <a:latin typeface="Calibri"/>
                <a:ea typeface="Calibri"/>
                <a:cs typeface="Calibri"/>
                <a:sym typeface="Calibri"/>
              </a:rPr>
              <a:t>.</a:t>
            </a:r>
          </a:p>
          <a:p>
            <a:pPr marL="342900" marR="0" lvl="0" indent="-190500" algn="l" rtl="0">
              <a:spcBef>
                <a:spcPts val="480"/>
              </a:spcBef>
              <a:spcAft>
                <a:spcPts val="0"/>
              </a:spcAft>
              <a:buClr>
                <a:schemeClr val="dk1"/>
              </a:buClr>
              <a:buFont typeface="Calibri"/>
              <a:buNone/>
            </a:pPr>
            <a:endParaRPr sz="2400" b="1" i="1" u="none" strike="noStrike" cap="none" baseline="0" dirty="0">
              <a:solidFill>
                <a:schemeClr val="dk1"/>
              </a:solidFill>
              <a:latin typeface="Calibri"/>
              <a:ea typeface="Calibri"/>
              <a:cs typeface="Calibri"/>
              <a:sym typeface="Calibri"/>
            </a:endParaRPr>
          </a:p>
          <a:p>
            <a:pPr marL="342900" marR="0" lvl="0" indent="-342900" algn="l" rtl="0">
              <a:lnSpc>
                <a:spcPct val="80000"/>
              </a:lnSpc>
              <a:spcBef>
                <a:spcPts val="480"/>
              </a:spcBef>
              <a:spcAft>
                <a:spcPts val="0"/>
              </a:spcAft>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Conserving the rights listed in the Constitution such as </a:t>
            </a:r>
            <a:r>
              <a:rPr lang="en-US" sz="2400" b="1" i="1" u="none" strike="noStrike" cap="none" baseline="0" dirty="0">
                <a:solidFill>
                  <a:schemeClr val="dk1"/>
                </a:solidFill>
                <a:latin typeface="Calibri"/>
                <a:ea typeface="Calibri"/>
                <a:cs typeface="Calibri"/>
                <a:sym typeface="Calibri"/>
              </a:rPr>
              <a:t>freedom of speech</a:t>
            </a:r>
            <a:r>
              <a:rPr lang="en-US" sz="2400" b="0" i="0" u="none" strike="noStrike" cap="none" baseline="0" dirty="0">
                <a:solidFill>
                  <a:schemeClr val="dk1"/>
                </a:solidFill>
                <a:latin typeface="Calibri"/>
                <a:ea typeface="Calibri"/>
                <a:cs typeface="Calibri"/>
                <a:sym typeface="Calibri"/>
              </a:rPr>
              <a:t>, </a:t>
            </a:r>
            <a:r>
              <a:rPr lang="en-US" sz="2400" b="1" i="1" u="none" strike="noStrike" cap="none" baseline="0" dirty="0">
                <a:solidFill>
                  <a:schemeClr val="dk1"/>
                </a:solidFill>
                <a:latin typeface="Calibri"/>
                <a:ea typeface="Calibri"/>
                <a:cs typeface="Calibri"/>
                <a:sym typeface="Calibri"/>
              </a:rPr>
              <a:t>freedom of religion</a:t>
            </a:r>
            <a:r>
              <a:rPr lang="en-US" sz="2400" b="0" i="0" u="none" strike="noStrike" cap="none" baseline="0" dirty="0">
                <a:solidFill>
                  <a:schemeClr val="dk1"/>
                </a:solidFill>
                <a:latin typeface="Calibri"/>
                <a:ea typeface="Calibri"/>
                <a:cs typeface="Calibri"/>
                <a:sym typeface="Calibri"/>
              </a:rPr>
              <a:t> and </a:t>
            </a:r>
            <a:r>
              <a:rPr lang="en-US" sz="2400" b="1" i="1" u="none" strike="noStrike" cap="none" baseline="0" dirty="0">
                <a:solidFill>
                  <a:schemeClr val="dk1"/>
                </a:solidFill>
                <a:latin typeface="Calibri"/>
                <a:ea typeface="Calibri"/>
                <a:cs typeface="Calibri"/>
                <a:sym typeface="Calibri"/>
              </a:rPr>
              <a:t>Due process</a:t>
            </a:r>
            <a:r>
              <a:rPr lang="en-US" sz="2400" b="0" i="0" u="none" strike="noStrike" cap="none" baseline="0" dirty="0">
                <a:solidFill>
                  <a:schemeClr val="dk1"/>
                </a:solidFill>
                <a:latin typeface="Calibri"/>
                <a:ea typeface="Calibri"/>
                <a:cs typeface="Calibri"/>
                <a:sym typeface="Calibri"/>
              </a:rPr>
              <a:t>.</a:t>
            </a:r>
          </a:p>
          <a:p>
            <a:pPr marL="342900" marR="0" lvl="0" indent="-190500" algn="l" rtl="0">
              <a:spcBef>
                <a:spcPts val="480"/>
              </a:spcBef>
              <a:spcAft>
                <a:spcPts val="0"/>
              </a:spcAft>
              <a:buClr>
                <a:schemeClr val="dk1"/>
              </a:buClr>
              <a:buFont typeface="Calibri"/>
              <a:buNone/>
            </a:pPr>
            <a:endParaRPr sz="2400" b="0" i="0" u="none" strike="noStrike" cap="none" baseline="0" dirty="0">
              <a:solidFill>
                <a:schemeClr val="dk1"/>
              </a:solidFill>
              <a:latin typeface="Calibri"/>
              <a:ea typeface="Calibri"/>
              <a:cs typeface="Calibri"/>
              <a:sym typeface="Calibri"/>
            </a:endParaRPr>
          </a:p>
          <a:p>
            <a:pPr marL="342900" marR="0" lvl="0" indent="-342900" algn="l" rtl="0">
              <a:lnSpc>
                <a:spcPct val="80000"/>
              </a:lnSpc>
              <a:spcBef>
                <a:spcPts val="480"/>
              </a:spcBef>
              <a:spcAft>
                <a:spcPts val="0"/>
              </a:spcAft>
              <a:buClr>
                <a:schemeClr val="dk1"/>
              </a:buClr>
              <a:buSzPct val="100000"/>
              <a:buFont typeface="Calibri"/>
              <a:buChar char="•"/>
            </a:pPr>
            <a:r>
              <a:rPr lang="en-US" sz="2400" b="1" i="1" u="none" strike="noStrike" cap="none" baseline="0" dirty="0">
                <a:solidFill>
                  <a:schemeClr val="dk1"/>
                </a:solidFill>
                <a:latin typeface="Calibri"/>
                <a:ea typeface="Calibri"/>
                <a:cs typeface="Calibri"/>
                <a:sym typeface="Calibri"/>
              </a:rPr>
              <a:t>Against</a:t>
            </a:r>
            <a:r>
              <a:rPr lang="en-US" sz="2400" b="0" i="0" u="none" strike="noStrike" cap="none" baseline="0" dirty="0">
                <a:solidFill>
                  <a:schemeClr val="dk1"/>
                </a:solidFill>
                <a:latin typeface="Calibri"/>
                <a:ea typeface="Calibri"/>
                <a:cs typeface="Calibri"/>
                <a:sym typeface="Calibri"/>
              </a:rPr>
              <a:t> government </a:t>
            </a:r>
            <a:r>
              <a:rPr lang="en-US" sz="2400" b="1" i="1" u="none" strike="noStrike" cap="none" baseline="0" dirty="0">
                <a:solidFill>
                  <a:schemeClr val="dk1"/>
                </a:solidFill>
                <a:latin typeface="Calibri"/>
                <a:ea typeface="Calibri"/>
                <a:cs typeface="Calibri"/>
                <a:sym typeface="Calibri"/>
              </a:rPr>
              <a:t>intrusion</a:t>
            </a:r>
            <a:r>
              <a:rPr lang="en-US" sz="2400" b="0" i="0" u="none" strike="noStrike" cap="none" baseline="0" dirty="0">
                <a:solidFill>
                  <a:schemeClr val="dk1"/>
                </a:solidFill>
                <a:latin typeface="Calibri"/>
                <a:ea typeface="Calibri"/>
                <a:cs typeface="Calibri"/>
                <a:sym typeface="Calibri"/>
              </a:rPr>
              <a:t> and </a:t>
            </a:r>
            <a:r>
              <a:rPr lang="en-US" sz="2400" b="1" i="1" u="none" strike="noStrike" cap="none" baseline="0" dirty="0">
                <a:solidFill>
                  <a:schemeClr val="dk1"/>
                </a:solidFill>
                <a:latin typeface="Calibri"/>
                <a:ea typeface="Calibri"/>
                <a:cs typeface="Calibri"/>
                <a:sym typeface="Calibri"/>
              </a:rPr>
              <a:t>high taxes</a:t>
            </a:r>
            <a:r>
              <a:rPr lang="en-US" sz="2400" b="0" i="0" u="none" strike="noStrike" cap="none" baseline="0" dirty="0">
                <a:solidFill>
                  <a:schemeClr val="dk1"/>
                </a:solidFill>
                <a:latin typeface="Calibri"/>
                <a:ea typeface="Calibri"/>
                <a:cs typeface="Calibri"/>
                <a:sym typeface="Calibri"/>
              </a:rPr>
              <a:t>.</a:t>
            </a:r>
          </a:p>
        </p:txBody>
      </p:sp>
      <p:pic>
        <p:nvPicPr>
          <p:cNvPr id="370" name="Shape 370"/>
          <p:cNvPicPr preferRelativeResize="0"/>
          <p:nvPr/>
        </p:nvPicPr>
        <p:blipFill rotWithShape="1">
          <a:blip r:embed="rId3">
            <a:alphaModFix/>
          </a:blip>
          <a:srcRect/>
          <a:stretch/>
        </p:blipFill>
        <p:spPr>
          <a:xfrm>
            <a:off x="4953000" y="1066800"/>
            <a:ext cx="3809999" cy="5019675"/>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title"/>
          </p:nvPr>
        </p:nvSpPr>
        <p:spPr>
          <a:xfrm>
            <a:off x="0" y="0"/>
            <a:ext cx="5486399" cy="71596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0" i="0" u="none" strike="noStrike" cap="none" baseline="0" dirty="0">
                <a:solidFill>
                  <a:schemeClr val="dk1"/>
                </a:solidFill>
                <a:latin typeface="Calibri"/>
                <a:ea typeface="Calibri"/>
                <a:cs typeface="Calibri"/>
                <a:sym typeface="Calibri"/>
              </a:rPr>
              <a:t>Democrats</a:t>
            </a:r>
          </a:p>
        </p:txBody>
      </p:sp>
      <p:sp>
        <p:nvSpPr>
          <p:cNvPr id="376" name="Shape 376"/>
          <p:cNvSpPr txBox="1">
            <a:spLocks noGrp="1"/>
          </p:cNvSpPr>
          <p:nvPr>
            <p:ph type="body" idx="1"/>
          </p:nvPr>
        </p:nvSpPr>
        <p:spPr>
          <a:xfrm>
            <a:off x="152400" y="762000"/>
            <a:ext cx="5181600" cy="5791200"/>
          </a:xfrm>
          <a:prstGeom prst="rect">
            <a:avLst/>
          </a:prstGeom>
          <a:noFill/>
          <a:ln>
            <a:noFill/>
          </a:ln>
        </p:spPr>
        <p:txBody>
          <a:bodyPr lIns="91425" tIns="45700" rIns="91425" bIns="45700" anchor="t" anchorCtr="0">
            <a:noAutofit/>
          </a:bodyPr>
          <a:lstStyle/>
          <a:p>
            <a:pPr marL="342900" marR="0" lvl="0" indent="-190500" algn="l" rtl="0">
              <a:spcBef>
                <a:spcPts val="0"/>
              </a:spcBef>
              <a:spcAft>
                <a:spcPts val="0"/>
              </a:spcAft>
              <a:buClr>
                <a:schemeClr val="dk1"/>
              </a:buClr>
              <a:buFont typeface="Calibri"/>
              <a:buNone/>
            </a:pPr>
            <a:endParaRPr sz="2400" b="0" i="0" u="none" strike="noStrike" cap="none" baseline="0" dirty="0">
              <a:solidFill>
                <a:schemeClr val="dk1"/>
              </a:solidFill>
              <a:latin typeface="Calibri"/>
              <a:ea typeface="Calibri"/>
              <a:cs typeface="Calibri"/>
              <a:sym typeface="Calibri"/>
            </a:endParaRPr>
          </a:p>
          <a:p>
            <a:pPr marL="342900" marR="0" lvl="0" indent="-342900" algn="l" rtl="0">
              <a:lnSpc>
                <a:spcPct val="80000"/>
              </a:lnSpc>
              <a:spcBef>
                <a:spcPts val="480"/>
              </a:spcBef>
              <a:spcAft>
                <a:spcPts val="0"/>
              </a:spcAft>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For most of history the Democrats have been considered </a:t>
            </a:r>
            <a:r>
              <a:rPr lang="en-US" sz="2400" b="0" i="0" u="none" strike="noStrike" cap="none" baseline="0" dirty="0" smtClean="0">
                <a:solidFill>
                  <a:schemeClr val="dk1"/>
                </a:solidFill>
                <a:latin typeface="Calibri"/>
                <a:ea typeface="Calibri"/>
                <a:cs typeface="Calibri"/>
                <a:sym typeface="Calibri"/>
              </a:rPr>
              <a:t>to</a:t>
            </a:r>
            <a:r>
              <a:rPr lang="en-US" sz="2400" b="0" i="0" u="none" strike="noStrike" cap="none" dirty="0" smtClean="0">
                <a:solidFill>
                  <a:schemeClr val="dk1"/>
                </a:solidFill>
                <a:latin typeface="Calibri"/>
                <a:ea typeface="Calibri"/>
                <a:cs typeface="Calibri"/>
                <a:sym typeface="Calibri"/>
              </a:rPr>
              <a:t> </a:t>
            </a:r>
            <a:r>
              <a:rPr lang="en-US" sz="2400" b="0" i="0" u="sng" strike="noStrike" cap="none" dirty="0" smtClean="0">
                <a:solidFill>
                  <a:schemeClr val="dk1"/>
                </a:solidFill>
                <a:latin typeface="Calibri"/>
                <a:ea typeface="Calibri"/>
                <a:cs typeface="Calibri"/>
                <a:sym typeface="Calibri"/>
              </a:rPr>
              <a:t>minority groups.</a:t>
            </a:r>
            <a:endParaRPr lang="en-US" sz="2400" b="0" i="0" u="sng" strike="noStrike" cap="none" baseline="0" dirty="0">
              <a:solidFill>
                <a:schemeClr val="dk1"/>
              </a:solidFill>
              <a:latin typeface="Calibri"/>
              <a:ea typeface="Calibri"/>
              <a:cs typeface="Calibri"/>
              <a:sym typeface="Calibri"/>
            </a:endParaRPr>
          </a:p>
          <a:p>
            <a:pPr marL="342900" marR="0" lvl="0" indent="-190500" algn="l" rtl="0">
              <a:spcBef>
                <a:spcPts val="480"/>
              </a:spcBef>
              <a:spcAft>
                <a:spcPts val="0"/>
              </a:spcAft>
              <a:buClr>
                <a:schemeClr val="dk1"/>
              </a:buClr>
              <a:buFont typeface="Calibri"/>
              <a:buNone/>
            </a:pPr>
            <a:endParaRPr sz="2400" b="0" i="0" u="none" strike="noStrike" cap="none" baseline="0" dirty="0">
              <a:solidFill>
                <a:schemeClr val="dk1"/>
              </a:solidFill>
              <a:latin typeface="Calibri"/>
              <a:ea typeface="Calibri"/>
              <a:cs typeface="Calibri"/>
              <a:sym typeface="Calibri"/>
            </a:endParaRPr>
          </a:p>
          <a:p>
            <a:pPr marL="342900" marR="0" lvl="0" indent="-342900" algn="l" rtl="0">
              <a:lnSpc>
                <a:spcPct val="80000"/>
              </a:lnSpc>
              <a:spcBef>
                <a:spcPts val="480"/>
              </a:spcBef>
              <a:spcAft>
                <a:spcPts val="0"/>
              </a:spcAft>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More </a:t>
            </a:r>
            <a:r>
              <a:rPr lang="en-US" sz="2400" b="1" i="1" u="sng" strike="noStrike" cap="none" baseline="0" dirty="0">
                <a:solidFill>
                  <a:schemeClr val="dk1"/>
                </a:solidFill>
                <a:latin typeface="Calibri"/>
                <a:ea typeface="Calibri"/>
                <a:cs typeface="Calibri"/>
                <a:sym typeface="Calibri"/>
              </a:rPr>
              <a:t>government intervention</a:t>
            </a:r>
            <a:r>
              <a:rPr lang="en-US" sz="2400" b="1" i="1" u="none" strike="noStrike" cap="none" baseline="0" dirty="0">
                <a:solidFill>
                  <a:schemeClr val="dk1"/>
                </a:solidFill>
                <a:latin typeface="Calibri"/>
                <a:ea typeface="Calibri"/>
                <a:cs typeface="Calibri"/>
                <a:sym typeface="Calibri"/>
              </a:rPr>
              <a:t>  </a:t>
            </a:r>
            <a:r>
              <a:rPr lang="en-US" sz="2400" b="0" i="0" u="none" strike="noStrike" cap="none" baseline="0" dirty="0">
                <a:solidFill>
                  <a:schemeClr val="dk1"/>
                </a:solidFill>
                <a:latin typeface="Calibri"/>
                <a:ea typeface="Calibri"/>
                <a:cs typeface="Calibri"/>
                <a:sym typeface="Calibri"/>
              </a:rPr>
              <a:t>and </a:t>
            </a:r>
            <a:r>
              <a:rPr lang="en-US" sz="2400" b="1" i="1" u="sng" strike="noStrike" cap="none" baseline="0" dirty="0">
                <a:solidFill>
                  <a:schemeClr val="dk1"/>
                </a:solidFill>
                <a:latin typeface="Calibri"/>
                <a:ea typeface="Calibri"/>
                <a:cs typeface="Calibri"/>
                <a:sym typeface="Calibri"/>
              </a:rPr>
              <a:t>public</a:t>
            </a:r>
            <a:r>
              <a:rPr lang="en-US" sz="2400" b="0" i="0" u="none" strike="noStrike" cap="none" baseline="0" dirty="0">
                <a:solidFill>
                  <a:schemeClr val="dk1"/>
                </a:solidFill>
                <a:latin typeface="Calibri"/>
                <a:ea typeface="Calibri"/>
                <a:cs typeface="Calibri"/>
                <a:sym typeface="Calibri"/>
              </a:rPr>
              <a:t> </a:t>
            </a:r>
            <a:r>
              <a:rPr lang="en-US" sz="2400" b="1" i="1" u="sng" strike="noStrike" cap="none" baseline="0" dirty="0">
                <a:solidFill>
                  <a:schemeClr val="dk1"/>
                </a:solidFill>
                <a:latin typeface="Calibri"/>
                <a:ea typeface="Calibri"/>
                <a:cs typeface="Calibri"/>
                <a:sym typeface="Calibri"/>
              </a:rPr>
              <a:t>assistance</a:t>
            </a:r>
            <a:r>
              <a:rPr lang="en-US" sz="2400" b="0" i="0" u="none" strike="noStrike" cap="none" baseline="0" dirty="0">
                <a:solidFill>
                  <a:schemeClr val="dk1"/>
                </a:solidFill>
                <a:latin typeface="Calibri"/>
                <a:ea typeface="Calibri"/>
                <a:cs typeface="Calibri"/>
                <a:sym typeface="Calibri"/>
              </a:rPr>
              <a:t>.</a:t>
            </a:r>
          </a:p>
          <a:p>
            <a:pPr marL="342900" marR="0" lvl="0" indent="-190500" algn="l" rtl="0">
              <a:spcBef>
                <a:spcPts val="480"/>
              </a:spcBef>
              <a:spcAft>
                <a:spcPts val="0"/>
              </a:spcAft>
              <a:buClr>
                <a:schemeClr val="dk1"/>
              </a:buClr>
              <a:buFont typeface="Calibri"/>
              <a:buNone/>
            </a:pPr>
            <a:endParaRPr sz="2400" b="0" i="0" u="none" strike="noStrike" cap="none" baseline="0" dirty="0">
              <a:solidFill>
                <a:schemeClr val="dk1"/>
              </a:solidFill>
              <a:latin typeface="Calibri"/>
              <a:ea typeface="Calibri"/>
              <a:cs typeface="Calibri"/>
              <a:sym typeface="Calibri"/>
            </a:endParaRPr>
          </a:p>
          <a:p>
            <a:pPr marL="342900" marR="0" lvl="0" indent="-342900" algn="l" rtl="0">
              <a:lnSpc>
                <a:spcPct val="80000"/>
              </a:lnSpc>
              <a:spcBef>
                <a:spcPts val="480"/>
              </a:spcBef>
              <a:spcAft>
                <a:spcPts val="0"/>
              </a:spcAft>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This is considered to be  </a:t>
            </a:r>
            <a:r>
              <a:rPr lang="en-US" sz="2400" b="1" i="1" u="sng" strike="noStrike" cap="none" baseline="0" dirty="0">
                <a:solidFill>
                  <a:schemeClr val="dk1"/>
                </a:solidFill>
                <a:latin typeface="Calibri"/>
                <a:ea typeface="Calibri"/>
                <a:cs typeface="Calibri"/>
                <a:sym typeface="Calibri"/>
              </a:rPr>
              <a:t>liberal</a:t>
            </a:r>
            <a:r>
              <a:rPr lang="en-US" sz="2400" b="0" i="0" u="none" strike="noStrike" cap="none" baseline="0" dirty="0">
                <a:solidFill>
                  <a:schemeClr val="dk1"/>
                </a:solidFill>
                <a:latin typeface="Calibri"/>
                <a:ea typeface="Calibri"/>
                <a:cs typeface="Calibri"/>
                <a:sym typeface="Calibri"/>
              </a:rPr>
              <a:t>. </a:t>
            </a:r>
          </a:p>
          <a:p>
            <a:pPr marL="342900" marR="0" lvl="0" indent="-190500" algn="l" rtl="0">
              <a:spcBef>
                <a:spcPts val="480"/>
              </a:spcBef>
              <a:spcAft>
                <a:spcPts val="0"/>
              </a:spcAft>
              <a:buClr>
                <a:schemeClr val="dk1"/>
              </a:buClr>
              <a:buFont typeface="Calibri"/>
              <a:buNone/>
            </a:pPr>
            <a:endParaRPr sz="2400" b="0" i="0" u="none" strike="noStrike" cap="none" baseline="0" dirty="0">
              <a:solidFill>
                <a:schemeClr val="dk1"/>
              </a:solidFill>
              <a:latin typeface="Calibri"/>
              <a:ea typeface="Calibri"/>
              <a:cs typeface="Calibri"/>
              <a:sym typeface="Calibri"/>
            </a:endParaRPr>
          </a:p>
          <a:p>
            <a:pPr marL="342900" marR="0" lvl="0" indent="-342900" algn="l" rtl="0">
              <a:lnSpc>
                <a:spcPct val="80000"/>
              </a:lnSpc>
              <a:spcBef>
                <a:spcPts val="480"/>
              </a:spcBef>
              <a:spcAft>
                <a:spcPts val="0"/>
              </a:spcAft>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Liberal means for government to get more involved into peoples’ lives with laws and control.  </a:t>
            </a:r>
          </a:p>
          <a:p>
            <a:pPr marL="342900" marR="0" lvl="0" indent="-139700" algn="l" rtl="0">
              <a:spcBef>
                <a:spcPts val="640"/>
              </a:spcBef>
              <a:spcAft>
                <a:spcPts val="0"/>
              </a:spcAft>
              <a:buClr>
                <a:schemeClr val="dk1"/>
              </a:buClr>
              <a:buFont typeface="Calibri"/>
              <a:buNone/>
            </a:pPr>
            <a:endParaRPr dirty="0"/>
          </a:p>
        </p:txBody>
      </p:sp>
      <p:pic>
        <p:nvPicPr>
          <p:cNvPr id="377" name="Shape 377"/>
          <p:cNvPicPr preferRelativeResize="0"/>
          <p:nvPr/>
        </p:nvPicPr>
        <p:blipFill rotWithShape="1">
          <a:blip r:embed="rId3">
            <a:alphaModFix/>
          </a:blip>
          <a:srcRect/>
          <a:stretch/>
        </p:blipFill>
        <p:spPr>
          <a:xfrm>
            <a:off x="5638800" y="2057400"/>
            <a:ext cx="2895600" cy="2971799"/>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0" y="152400"/>
            <a:ext cx="4343400" cy="487361"/>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600" b="0" i="0" u="none" strike="noStrike" cap="none" baseline="0" dirty="0">
                <a:solidFill>
                  <a:schemeClr val="dk1"/>
                </a:solidFill>
                <a:latin typeface="Calibri"/>
                <a:ea typeface="Calibri"/>
                <a:cs typeface="Calibri"/>
                <a:sym typeface="Calibri"/>
              </a:rPr>
              <a:t>Third Parties</a:t>
            </a:r>
          </a:p>
        </p:txBody>
      </p:sp>
      <p:sp>
        <p:nvSpPr>
          <p:cNvPr id="383" name="Shape 383"/>
          <p:cNvSpPr txBox="1">
            <a:spLocks noGrp="1"/>
          </p:cNvSpPr>
          <p:nvPr>
            <p:ph type="body" idx="1"/>
          </p:nvPr>
        </p:nvSpPr>
        <p:spPr>
          <a:xfrm>
            <a:off x="0" y="762000"/>
            <a:ext cx="3581399" cy="57912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Calibri"/>
              <a:buChar char="•"/>
            </a:pPr>
            <a:r>
              <a:rPr lang="en-US" sz="2000" b="0" i="0" u="none" strike="noStrike" cap="none" baseline="0" dirty="0">
                <a:solidFill>
                  <a:schemeClr val="dk1"/>
                </a:solidFill>
                <a:latin typeface="Calibri"/>
                <a:ea typeface="Calibri"/>
                <a:cs typeface="Calibri"/>
                <a:sym typeface="Calibri"/>
              </a:rPr>
              <a:t>When Democrats and Republicans “screw up” or do a “bad job” it creates chances for others.</a:t>
            </a:r>
          </a:p>
          <a:p>
            <a:pPr marL="342900" marR="0" lvl="0" indent="-215900" algn="l" rtl="0">
              <a:spcBef>
                <a:spcPts val="400"/>
              </a:spcBef>
              <a:spcAft>
                <a:spcPts val="0"/>
              </a:spcAft>
              <a:buClr>
                <a:schemeClr val="dk1"/>
              </a:buClr>
              <a:buFont typeface="Calibri"/>
              <a:buNone/>
            </a:pPr>
            <a:endParaRPr sz="2000" b="0" i="0" u="none" strike="noStrike" cap="none" baseline="0" dirty="0">
              <a:solidFill>
                <a:schemeClr val="dk1"/>
              </a:solidFill>
              <a:latin typeface="Calibri"/>
              <a:ea typeface="Calibri"/>
              <a:cs typeface="Calibri"/>
              <a:sym typeface="Calibri"/>
            </a:endParaRPr>
          </a:p>
          <a:p>
            <a:pPr marL="342900" marR="0" lvl="0" indent="-215900" algn="l" rtl="0">
              <a:spcBef>
                <a:spcPts val="400"/>
              </a:spcBef>
              <a:spcAft>
                <a:spcPts val="0"/>
              </a:spcAft>
              <a:buClr>
                <a:schemeClr val="dk1"/>
              </a:buClr>
              <a:buFont typeface="Calibri"/>
              <a:buNone/>
            </a:pPr>
            <a:endParaRPr sz="2000" b="0" i="0" u="none" strike="noStrike" cap="none" baseline="0" dirty="0">
              <a:solidFill>
                <a:schemeClr val="dk1"/>
              </a:solidFill>
              <a:latin typeface="Calibri"/>
              <a:ea typeface="Calibri"/>
              <a:cs typeface="Calibri"/>
              <a:sym typeface="Calibri"/>
            </a:endParaRPr>
          </a:p>
          <a:p>
            <a:pPr marL="342900" marR="0" lvl="0" indent="-342900" algn="l" rtl="0">
              <a:lnSpc>
                <a:spcPct val="80000"/>
              </a:lnSpc>
              <a:spcBef>
                <a:spcPts val="400"/>
              </a:spcBef>
              <a:spcAft>
                <a:spcPts val="0"/>
              </a:spcAft>
              <a:buClr>
                <a:schemeClr val="dk1"/>
              </a:buClr>
              <a:buSzPct val="100000"/>
              <a:buFont typeface="Calibri"/>
              <a:buChar char="•"/>
            </a:pPr>
            <a:r>
              <a:rPr lang="en-US" sz="2000" b="1" i="1" u="sng" strike="noStrike" cap="none" baseline="0" dirty="0">
                <a:solidFill>
                  <a:schemeClr val="dk1"/>
                </a:solidFill>
                <a:latin typeface="Calibri"/>
                <a:ea typeface="Calibri"/>
                <a:cs typeface="Calibri"/>
                <a:sym typeface="Calibri"/>
              </a:rPr>
              <a:t>John Anderson</a:t>
            </a:r>
            <a:r>
              <a:rPr lang="en-US" sz="2000" b="0" i="0" u="none" strike="noStrike" cap="none" baseline="0" dirty="0">
                <a:solidFill>
                  <a:schemeClr val="dk1"/>
                </a:solidFill>
                <a:latin typeface="Calibri"/>
                <a:ea typeface="Calibri"/>
                <a:cs typeface="Calibri"/>
                <a:sym typeface="Calibri"/>
              </a:rPr>
              <a:t>, </a:t>
            </a:r>
            <a:r>
              <a:rPr lang="en-US" sz="2000" b="1" i="1" u="sng" strike="noStrike" cap="none" baseline="0" dirty="0">
                <a:solidFill>
                  <a:schemeClr val="dk1"/>
                </a:solidFill>
                <a:latin typeface="Calibri"/>
                <a:ea typeface="Calibri"/>
                <a:cs typeface="Calibri"/>
                <a:sym typeface="Calibri"/>
              </a:rPr>
              <a:t>Ross Perot</a:t>
            </a:r>
            <a:r>
              <a:rPr lang="en-US" sz="2000" b="0" i="0" u="none" strike="noStrike" cap="none" baseline="0" dirty="0">
                <a:solidFill>
                  <a:schemeClr val="dk1"/>
                </a:solidFill>
                <a:latin typeface="Calibri"/>
                <a:ea typeface="Calibri"/>
                <a:cs typeface="Calibri"/>
                <a:sym typeface="Calibri"/>
              </a:rPr>
              <a:t> and </a:t>
            </a:r>
            <a:r>
              <a:rPr lang="en-US" sz="2000" b="1" i="1" u="sng" strike="noStrike" cap="none" baseline="0" dirty="0">
                <a:solidFill>
                  <a:schemeClr val="dk1"/>
                </a:solidFill>
                <a:latin typeface="Calibri"/>
                <a:ea typeface="Calibri"/>
                <a:cs typeface="Calibri"/>
                <a:sym typeface="Calibri"/>
              </a:rPr>
              <a:t>Ralph Nader</a:t>
            </a:r>
            <a:r>
              <a:rPr lang="en-US" sz="2000" b="0" i="0" u="none" strike="noStrike" cap="none" baseline="0" dirty="0">
                <a:solidFill>
                  <a:schemeClr val="dk1"/>
                </a:solidFill>
                <a:latin typeface="Calibri"/>
                <a:ea typeface="Calibri"/>
                <a:cs typeface="Calibri"/>
                <a:sym typeface="Calibri"/>
              </a:rPr>
              <a:t> have made serious runs at political office.</a:t>
            </a:r>
          </a:p>
          <a:p>
            <a:pPr marL="342900" marR="0" lvl="0" indent="-215900" algn="l" rtl="0">
              <a:spcBef>
                <a:spcPts val="400"/>
              </a:spcBef>
              <a:spcAft>
                <a:spcPts val="0"/>
              </a:spcAft>
              <a:buClr>
                <a:schemeClr val="dk1"/>
              </a:buClr>
              <a:buFont typeface="Calibri"/>
              <a:buNone/>
            </a:pPr>
            <a:endParaRPr sz="2000" b="0" i="0" u="none" strike="noStrike" cap="none" baseline="0" dirty="0">
              <a:solidFill>
                <a:schemeClr val="dk1"/>
              </a:solidFill>
              <a:latin typeface="Calibri"/>
              <a:ea typeface="Calibri"/>
              <a:cs typeface="Calibri"/>
              <a:sym typeface="Calibri"/>
            </a:endParaRPr>
          </a:p>
          <a:p>
            <a:pPr marL="342900" marR="0" lvl="0" indent="-215900" algn="l" rtl="0">
              <a:spcBef>
                <a:spcPts val="400"/>
              </a:spcBef>
              <a:spcAft>
                <a:spcPts val="0"/>
              </a:spcAft>
              <a:buClr>
                <a:schemeClr val="dk1"/>
              </a:buClr>
              <a:buFont typeface="Calibri"/>
              <a:buNone/>
            </a:pPr>
            <a:endParaRPr sz="2000" b="0" i="0" u="none" strike="noStrike" cap="none" baseline="0" dirty="0">
              <a:solidFill>
                <a:schemeClr val="dk1"/>
              </a:solidFill>
              <a:latin typeface="Calibri"/>
              <a:ea typeface="Calibri"/>
              <a:cs typeface="Calibri"/>
              <a:sym typeface="Calibri"/>
            </a:endParaRPr>
          </a:p>
          <a:p>
            <a:pPr marL="342900" marR="0" lvl="0" indent="-342900" algn="l" rtl="0">
              <a:lnSpc>
                <a:spcPct val="80000"/>
              </a:lnSpc>
              <a:spcBef>
                <a:spcPts val="400"/>
              </a:spcBef>
              <a:spcAft>
                <a:spcPts val="0"/>
              </a:spcAft>
              <a:buClr>
                <a:schemeClr val="dk1"/>
              </a:buClr>
              <a:buSzPct val="100000"/>
              <a:buFont typeface="Calibri"/>
              <a:buChar char="•"/>
            </a:pPr>
            <a:r>
              <a:rPr lang="en-US" sz="2000" b="0" i="0" u="none" strike="noStrike" cap="none" baseline="0" dirty="0">
                <a:solidFill>
                  <a:schemeClr val="dk1"/>
                </a:solidFill>
                <a:latin typeface="Calibri"/>
                <a:ea typeface="Calibri"/>
                <a:cs typeface="Calibri"/>
                <a:sym typeface="Calibri"/>
              </a:rPr>
              <a:t>They usually only receive </a:t>
            </a:r>
            <a:r>
              <a:rPr lang="en-US" sz="2000" b="1" i="1" u="none" strike="noStrike" cap="none" baseline="0" dirty="0">
                <a:solidFill>
                  <a:schemeClr val="dk1"/>
                </a:solidFill>
                <a:latin typeface="Calibri"/>
                <a:ea typeface="Calibri"/>
                <a:cs typeface="Calibri"/>
                <a:sym typeface="Calibri"/>
              </a:rPr>
              <a:t>small support</a:t>
            </a:r>
            <a:r>
              <a:rPr lang="en-US" sz="2000" b="0" i="0" u="none" strike="noStrike" cap="none" baseline="0" dirty="0">
                <a:solidFill>
                  <a:schemeClr val="dk1"/>
                </a:solidFill>
                <a:latin typeface="Calibri"/>
                <a:ea typeface="Calibri"/>
                <a:cs typeface="Calibri"/>
                <a:sym typeface="Calibri"/>
              </a:rPr>
              <a:t>.</a:t>
            </a:r>
          </a:p>
          <a:p>
            <a:pPr marL="342900" marR="0" lvl="0" indent="-215900" algn="l" rtl="0">
              <a:spcBef>
                <a:spcPts val="400"/>
              </a:spcBef>
              <a:spcAft>
                <a:spcPts val="0"/>
              </a:spcAft>
              <a:buClr>
                <a:schemeClr val="dk1"/>
              </a:buClr>
              <a:buFont typeface="Calibri"/>
              <a:buNone/>
            </a:pPr>
            <a:endParaRPr sz="2000" b="0" i="0" u="none" strike="noStrike" cap="none" baseline="0" dirty="0">
              <a:solidFill>
                <a:schemeClr val="dk1"/>
              </a:solidFill>
              <a:latin typeface="Calibri"/>
              <a:ea typeface="Calibri"/>
              <a:cs typeface="Calibri"/>
              <a:sym typeface="Calibri"/>
            </a:endParaRPr>
          </a:p>
          <a:p>
            <a:pPr marL="342900" marR="0" lvl="0" indent="-215900" algn="l" rtl="0">
              <a:spcBef>
                <a:spcPts val="400"/>
              </a:spcBef>
              <a:spcAft>
                <a:spcPts val="0"/>
              </a:spcAft>
              <a:buClr>
                <a:schemeClr val="dk1"/>
              </a:buClr>
              <a:buFont typeface="Calibri"/>
              <a:buNone/>
            </a:pPr>
            <a:endParaRPr sz="2000" b="0" i="0" u="none" strike="noStrike" cap="none" baseline="0" dirty="0">
              <a:solidFill>
                <a:schemeClr val="dk1"/>
              </a:solidFill>
              <a:latin typeface="Calibri"/>
              <a:ea typeface="Calibri"/>
              <a:cs typeface="Calibri"/>
              <a:sym typeface="Calibri"/>
            </a:endParaRPr>
          </a:p>
          <a:p>
            <a:pPr marL="342900" marR="0" lvl="0" indent="-342900" algn="l" rtl="0">
              <a:lnSpc>
                <a:spcPct val="80000"/>
              </a:lnSpc>
              <a:spcBef>
                <a:spcPts val="400"/>
              </a:spcBef>
              <a:spcAft>
                <a:spcPts val="0"/>
              </a:spcAft>
              <a:buClr>
                <a:schemeClr val="dk1"/>
              </a:buClr>
              <a:buSzPct val="100000"/>
              <a:buFont typeface="Calibri"/>
              <a:buChar char="•"/>
            </a:pPr>
            <a:r>
              <a:rPr lang="en-US" sz="2000" b="0" i="0" u="none" strike="noStrike" cap="none" baseline="0" dirty="0">
                <a:solidFill>
                  <a:schemeClr val="dk1"/>
                </a:solidFill>
                <a:latin typeface="Calibri"/>
                <a:ea typeface="Calibri"/>
                <a:cs typeface="Calibri"/>
                <a:sym typeface="Calibri"/>
              </a:rPr>
              <a:t>Votes for them sometimes called </a:t>
            </a:r>
            <a:r>
              <a:rPr lang="en-US" sz="2000" b="1" i="1" u="sng" strike="noStrike" cap="none" baseline="0" dirty="0">
                <a:solidFill>
                  <a:schemeClr val="dk1"/>
                </a:solidFill>
                <a:latin typeface="Calibri"/>
                <a:ea typeface="Calibri"/>
                <a:cs typeface="Calibri"/>
                <a:sym typeface="Calibri"/>
              </a:rPr>
              <a:t>protest</a:t>
            </a:r>
            <a:r>
              <a:rPr lang="en-US" sz="2000" b="0" i="0" u="none" strike="noStrike" cap="none" baseline="0" dirty="0">
                <a:solidFill>
                  <a:schemeClr val="dk1"/>
                </a:solidFill>
                <a:latin typeface="Calibri"/>
                <a:ea typeface="Calibri"/>
                <a:cs typeface="Calibri"/>
                <a:sym typeface="Calibri"/>
              </a:rPr>
              <a:t> votes.</a:t>
            </a:r>
          </a:p>
          <a:p>
            <a:pPr marL="342900" marR="0" lvl="0" indent="-215900" algn="l" rtl="0">
              <a:spcBef>
                <a:spcPts val="400"/>
              </a:spcBef>
              <a:spcAft>
                <a:spcPts val="0"/>
              </a:spcAft>
              <a:buClr>
                <a:schemeClr val="dk1"/>
              </a:buClr>
              <a:buFont typeface="Calibri"/>
              <a:buNone/>
            </a:pPr>
            <a:endParaRPr sz="2000" b="0" i="0" u="none" strike="noStrike" cap="none" baseline="0" dirty="0">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Font typeface="Calibri"/>
              <a:buNone/>
            </a:pPr>
            <a:endParaRPr dirty="0"/>
          </a:p>
        </p:txBody>
      </p:sp>
      <p:pic>
        <p:nvPicPr>
          <p:cNvPr id="384" name="Shape 384"/>
          <p:cNvPicPr preferRelativeResize="0"/>
          <p:nvPr/>
        </p:nvPicPr>
        <p:blipFill rotWithShape="1">
          <a:blip r:embed="rId3">
            <a:alphaModFix/>
          </a:blip>
          <a:srcRect/>
          <a:stretch/>
        </p:blipFill>
        <p:spPr>
          <a:xfrm>
            <a:off x="6477000" y="228600"/>
            <a:ext cx="2514599" cy="3057525"/>
          </a:xfrm>
          <a:prstGeom prst="rect">
            <a:avLst/>
          </a:prstGeom>
          <a:noFill/>
          <a:ln>
            <a:noFill/>
          </a:ln>
        </p:spPr>
      </p:pic>
      <p:pic>
        <p:nvPicPr>
          <p:cNvPr id="385" name="Shape 385"/>
          <p:cNvPicPr preferRelativeResize="0"/>
          <p:nvPr/>
        </p:nvPicPr>
        <p:blipFill rotWithShape="1">
          <a:blip r:embed="rId4">
            <a:alphaModFix/>
          </a:blip>
          <a:srcRect/>
          <a:stretch/>
        </p:blipFill>
        <p:spPr>
          <a:xfrm>
            <a:off x="3810000" y="304800"/>
            <a:ext cx="2438399" cy="2590800"/>
          </a:xfrm>
          <a:prstGeom prst="rect">
            <a:avLst/>
          </a:prstGeom>
          <a:noFill/>
          <a:ln>
            <a:noFill/>
          </a:ln>
        </p:spPr>
      </p:pic>
      <p:pic>
        <p:nvPicPr>
          <p:cNvPr id="386" name="Shape 386"/>
          <p:cNvPicPr preferRelativeResize="0"/>
          <p:nvPr/>
        </p:nvPicPr>
        <p:blipFill rotWithShape="1">
          <a:blip r:embed="rId5">
            <a:alphaModFix/>
          </a:blip>
          <a:srcRect/>
          <a:stretch/>
        </p:blipFill>
        <p:spPr>
          <a:xfrm>
            <a:off x="6400800" y="3581400"/>
            <a:ext cx="2528886" cy="3086099"/>
          </a:xfrm>
          <a:prstGeom prst="rect">
            <a:avLst/>
          </a:prstGeom>
          <a:noFill/>
          <a:ln>
            <a:noFill/>
          </a:ln>
        </p:spPr>
      </p:pic>
      <p:sp>
        <p:nvSpPr>
          <p:cNvPr id="387" name="Shape 387"/>
          <p:cNvSpPr txBox="1"/>
          <p:nvPr/>
        </p:nvSpPr>
        <p:spPr>
          <a:xfrm>
            <a:off x="3429000" y="3200400"/>
            <a:ext cx="2895600" cy="273843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100000"/>
              <a:buFont typeface="Calibri"/>
              <a:buChar char="•"/>
            </a:pPr>
            <a:r>
              <a:rPr lang="en-US" sz="1800" b="0" i="0" u="none" strike="noStrike" cap="none" baseline="0">
                <a:solidFill>
                  <a:schemeClr val="dk1"/>
                </a:solidFill>
                <a:latin typeface="Calibri"/>
                <a:ea typeface="Calibri"/>
                <a:cs typeface="Calibri"/>
                <a:sym typeface="Calibri"/>
              </a:rPr>
              <a:t> </a:t>
            </a:r>
            <a:r>
              <a:rPr lang="en-US" sz="1400" b="1" i="0" u="sng" strike="noStrike" cap="none" baseline="0">
                <a:solidFill>
                  <a:schemeClr val="dk1"/>
                </a:solidFill>
                <a:latin typeface="Calibri"/>
                <a:ea typeface="Calibri"/>
                <a:cs typeface="Calibri"/>
                <a:sym typeface="Calibri"/>
              </a:rPr>
              <a:t>Reform Party</a:t>
            </a:r>
            <a:r>
              <a:rPr lang="en-US" sz="1400" b="0" i="0" u="none" strike="noStrike" cap="none" baseline="0">
                <a:solidFill>
                  <a:schemeClr val="dk1"/>
                </a:solidFill>
                <a:latin typeface="Calibri"/>
                <a:ea typeface="Calibri"/>
                <a:cs typeface="Calibri"/>
                <a:sym typeface="Calibri"/>
              </a:rPr>
              <a:t>-Created   to “fix” problems  made by Democrats and Republicans.</a:t>
            </a:r>
          </a:p>
          <a:p>
            <a:pPr marL="0" marR="0" lvl="0" indent="0" algn="l" rtl="0">
              <a:lnSpc>
                <a:spcPct val="100000"/>
              </a:lnSpc>
              <a:spcBef>
                <a:spcPts val="0"/>
              </a:spcBef>
              <a:spcAft>
                <a:spcPts val="0"/>
              </a:spcAft>
              <a:buNone/>
            </a:pPr>
            <a:endParaRPr sz="1400" b="0" i="0" u="none" strike="noStrike" cap="none" baseline="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100000"/>
              <a:buFont typeface="Calibri"/>
              <a:buChar char="•"/>
            </a:pPr>
            <a:r>
              <a:rPr lang="en-US" sz="1400" b="0" i="0" u="none" strike="noStrike" cap="none" baseline="0">
                <a:solidFill>
                  <a:schemeClr val="dk1"/>
                </a:solidFill>
                <a:latin typeface="Calibri"/>
                <a:ea typeface="Calibri"/>
                <a:cs typeface="Calibri"/>
                <a:sym typeface="Calibri"/>
              </a:rPr>
              <a:t> </a:t>
            </a:r>
            <a:r>
              <a:rPr lang="en-US" sz="1400" b="1" i="0" u="sng" strike="noStrike" cap="none" baseline="0">
                <a:solidFill>
                  <a:schemeClr val="dk1"/>
                </a:solidFill>
                <a:latin typeface="Calibri"/>
                <a:ea typeface="Calibri"/>
                <a:cs typeface="Calibri"/>
                <a:sym typeface="Calibri"/>
              </a:rPr>
              <a:t>Green Party</a:t>
            </a:r>
            <a:r>
              <a:rPr lang="en-US" sz="1400" b="1" i="0" u="none" strike="noStrike" cap="none" baseline="0">
                <a:solidFill>
                  <a:schemeClr val="dk1"/>
                </a:solidFill>
                <a:latin typeface="Calibri"/>
                <a:ea typeface="Calibri"/>
                <a:cs typeface="Calibri"/>
                <a:sym typeface="Calibri"/>
              </a:rPr>
              <a:t>-</a:t>
            </a:r>
            <a:r>
              <a:rPr lang="en-US" sz="1400" b="0" i="0" u="none" strike="noStrike" cap="none" baseline="0">
                <a:solidFill>
                  <a:schemeClr val="dk1"/>
                </a:solidFill>
                <a:latin typeface="Calibri"/>
                <a:ea typeface="Calibri"/>
                <a:cs typeface="Calibri"/>
                <a:sym typeface="Calibri"/>
              </a:rPr>
              <a:t>Created to support issues about protecting the environment.</a:t>
            </a:r>
          </a:p>
          <a:p>
            <a:pPr marL="0" marR="0" lvl="0" indent="0" algn="l" rtl="0">
              <a:lnSpc>
                <a:spcPct val="100000"/>
              </a:lnSpc>
              <a:spcBef>
                <a:spcPts val="0"/>
              </a:spcBef>
              <a:spcAft>
                <a:spcPts val="0"/>
              </a:spcAft>
              <a:buNone/>
            </a:pPr>
            <a:endParaRPr sz="1400" b="1" i="0" u="sng" strike="noStrike" cap="none" baseline="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100000"/>
              <a:buFont typeface="Calibri"/>
              <a:buChar char="•"/>
            </a:pPr>
            <a:r>
              <a:rPr lang="en-US" sz="1400" b="1" i="0" u="sng" strike="noStrike" cap="none" baseline="0">
                <a:solidFill>
                  <a:schemeClr val="dk1"/>
                </a:solidFill>
                <a:latin typeface="Calibri"/>
                <a:ea typeface="Calibri"/>
                <a:cs typeface="Calibri"/>
                <a:sym typeface="Calibri"/>
              </a:rPr>
              <a:t>Libertarian</a:t>
            </a:r>
            <a:r>
              <a:rPr lang="en-US" sz="1400" b="0" i="0" u="none" strike="noStrike" cap="none" baseline="0">
                <a:solidFill>
                  <a:schemeClr val="dk1"/>
                </a:solidFill>
                <a:latin typeface="Calibri"/>
                <a:ea typeface="Calibri"/>
                <a:cs typeface="Calibri"/>
                <a:sym typeface="Calibri"/>
              </a:rPr>
              <a:t>-Created to support efforts to limit the power and control of federal and state government over citizens.</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457200" y="0"/>
            <a:ext cx="8229600" cy="8381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dirty="0">
                <a:solidFill>
                  <a:schemeClr val="dk1"/>
                </a:solidFill>
                <a:latin typeface="Calibri"/>
                <a:ea typeface="Calibri"/>
                <a:cs typeface="Calibri"/>
                <a:sym typeface="Calibri"/>
              </a:rPr>
              <a:t>Primary Elections</a:t>
            </a:r>
          </a:p>
        </p:txBody>
      </p:sp>
      <p:sp>
        <p:nvSpPr>
          <p:cNvPr id="393" name="Shape 393"/>
          <p:cNvSpPr txBox="1">
            <a:spLocks noGrp="1"/>
          </p:cNvSpPr>
          <p:nvPr>
            <p:ph type="body" idx="1"/>
          </p:nvPr>
        </p:nvSpPr>
        <p:spPr>
          <a:xfrm>
            <a:off x="457200" y="762000"/>
            <a:ext cx="4114800" cy="49530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Times New Roman"/>
              <a:buChar char="•"/>
            </a:pPr>
            <a:r>
              <a:rPr lang="en-US" sz="1900" b="1" i="1" u="sng" strike="noStrike" cap="none" baseline="0" dirty="0">
                <a:solidFill>
                  <a:schemeClr val="dk1"/>
                </a:solidFill>
                <a:latin typeface="Times New Roman"/>
                <a:ea typeface="Times New Roman"/>
                <a:cs typeface="Times New Roman"/>
                <a:sym typeface="Times New Roman"/>
              </a:rPr>
              <a:t>First election</a:t>
            </a:r>
            <a:r>
              <a:rPr lang="en-US" sz="1900" b="0" i="0" u="none" strike="noStrike" cap="none" baseline="0" dirty="0">
                <a:solidFill>
                  <a:schemeClr val="dk1"/>
                </a:solidFill>
                <a:latin typeface="Times New Roman"/>
                <a:ea typeface="Times New Roman"/>
                <a:cs typeface="Times New Roman"/>
                <a:sym typeface="Times New Roman"/>
              </a:rPr>
              <a:t> (or series of elections) for a candidate.</a:t>
            </a:r>
          </a:p>
          <a:p>
            <a:pPr marL="342900" marR="0" lvl="0" indent="-222250" algn="l" rtl="0">
              <a:spcBef>
                <a:spcPts val="380"/>
              </a:spcBef>
              <a:spcAft>
                <a:spcPts val="0"/>
              </a:spcAft>
              <a:buClr>
                <a:schemeClr val="dk1"/>
              </a:buClr>
              <a:buFont typeface="Calibri"/>
              <a:buNone/>
            </a:pPr>
            <a:endParaRPr sz="190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90000"/>
              </a:lnSpc>
              <a:spcBef>
                <a:spcPts val="380"/>
              </a:spcBef>
              <a:spcAft>
                <a:spcPts val="0"/>
              </a:spcAft>
              <a:buClr>
                <a:schemeClr val="dk1"/>
              </a:buClr>
              <a:buSzPct val="100000"/>
              <a:buFont typeface="Times New Roman"/>
              <a:buChar char="•"/>
            </a:pPr>
            <a:r>
              <a:rPr lang="en-US" sz="1900" b="0" i="0" u="none" strike="noStrike" cap="none" baseline="0" dirty="0">
                <a:solidFill>
                  <a:schemeClr val="dk1"/>
                </a:solidFill>
                <a:latin typeface="Times New Roman"/>
                <a:ea typeface="Times New Roman"/>
                <a:cs typeface="Times New Roman"/>
                <a:sym typeface="Times New Roman"/>
              </a:rPr>
              <a:t>Sometimes referred to as a “family fight.”</a:t>
            </a:r>
          </a:p>
          <a:p>
            <a:pPr marL="342900" marR="0" lvl="0" indent="-222250" algn="l" rtl="0">
              <a:spcBef>
                <a:spcPts val="380"/>
              </a:spcBef>
              <a:spcAft>
                <a:spcPts val="0"/>
              </a:spcAft>
              <a:buClr>
                <a:schemeClr val="dk1"/>
              </a:buClr>
              <a:buFont typeface="Calibri"/>
              <a:buNone/>
            </a:pPr>
            <a:endParaRPr sz="190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90000"/>
              </a:lnSpc>
              <a:spcBef>
                <a:spcPts val="380"/>
              </a:spcBef>
              <a:spcAft>
                <a:spcPts val="0"/>
              </a:spcAft>
              <a:buClr>
                <a:schemeClr val="dk1"/>
              </a:buClr>
              <a:buSzPct val="100000"/>
              <a:buFont typeface="Times New Roman"/>
              <a:buChar char="•"/>
            </a:pPr>
            <a:r>
              <a:rPr lang="en-US" sz="1900" b="1" i="1" u="none" strike="noStrike" cap="none" baseline="0" dirty="0">
                <a:solidFill>
                  <a:schemeClr val="dk1"/>
                </a:solidFill>
                <a:latin typeface="Times New Roman"/>
                <a:ea typeface="Times New Roman"/>
                <a:cs typeface="Times New Roman"/>
                <a:sym typeface="Times New Roman"/>
              </a:rPr>
              <a:t>Held to decide who will  represent the party.</a:t>
            </a:r>
          </a:p>
          <a:p>
            <a:pPr marL="342900" marR="0" lvl="0" indent="-222250" algn="l" rtl="0">
              <a:spcBef>
                <a:spcPts val="380"/>
              </a:spcBef>
              <a:spcAft>
                <a:spcPts val="0"/>
              </a:spcAft>
              <a:buClr>
                <a:schemeClr val="dk1"/>
              </a:buClr>
              <a:buFont typeface="Calibri"/>
              <a:buNone/>
            </a:pPr>
            <a:endParaRPr sz="190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90000"/>
              </a:lnSpc>
              <a:spcBef>
                <a:spcPts val="380"/>
              </a:spcBef>
              <a:spcAft>
                <a:spcPts val="0"/>
              </a:spcAft>
              <a:buClr>
                <a:schemeClr val="dk1"/>
              </a:buClr>
              <a:buSzPct val="100000"/>
              <a:buFont typeface="Times New Roman"/>
              <a:buChar char="•"/>
            </a:pPr>
            <a:r>
              <a:rPr lang="en-US" sz="1900" b="1" i="1" u="none" strike="noStrike" cap="none" baseline="0" dirty="0">
                <a:solidFill>
                  <a:schemeClr val="dk1"/>
                </a:solidFill>
                <a:latin typeface="Times New Roman"/>
                <a:ea typeface="Times New Roman"/>
                <a:cs typeface="Times New Roman"/>
                <a:sym typeface="Times New Roman"/>
              </a:rPr>
              <a:t>In </a:t>
            </a:r>
            <a:r>
              <a:rPr lang="en-US" sz="1900" b="1" i="1" u="sng" strike="noStrike" cap="none" baseline="0" dirty="0">
                <a:solidFill>
                  <a:schemeClr val="dk1"/>
                </a:solidFill>
                <a:latin typeface="Times New Roman"/>
                <a:ea typeface="Times New Roman"/>
                <a:cs typeface="Times New Roman"/>
                <a:sym typeface="Times New Roman"/>
              </a:rPr>
              <a:t>closed primaries </a:t>
            </a:r>
            <a:r>
              <a:rPr lang="en-US" sz="1900" b="1" i="1" u="none" strike="noStrike" cap="none" baseline="0" dirty="0">
                <a:solidFill>
                  <a:schemeClr val="dk1"/>
                </a:solidFill>
                <a:latin typeface="Times New Roman"/>
                <a:ea typeface="Times New Roman"/>
                <a:cs typeface="Times New Roman"/>
                <a:sym typeface="Times New Roman"/>
              </a:rPr>
              <a:t>only registered members of that party</a:t>
            </a:r>
            <a:r>
              <a:rPr lang="en-US" sz="1900" b="0" i="0" u="none" strike="noStrike" cap="none" baseline="0" dirty="0">
                <a:solidFill>
                  <a:schemeClr val="dk1"/>
                </a:solidFill>
                <a:latin typeface="Times New Roman"/>
                <a:ea typeface="Times New Roman"/>
                <a:cs typeface="Times New Roman"/>
                <a:sym typeface="Times New Roman"/>
              </a:rPr>
              <a:t> may vote in the primary election.</a:t>
            </a:r>
          </a:p>
          <a:p>
            <a:pPr marL="342900" marR="0" lvl="0" indent="-222250" algn="l" rtl="0">
              <a:spcBef>
                <a:spcPts val="380"/>
              </a:spcBef>
              <a:spcAft>
                <a:spcPts val="0"/>
              </a:spcAft>
              <a:buClr>
                <a:schemeClr val="dk1"/>
              </a:buClr>
              <a:buFont typeface="Calibri"/>
              <a:buNone/>
            </a:pPr>
            <a:endParaRPr sz="190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90000"/>
              </a:lnSpc>
              <a:spcBef>
                <a:spcPts val="440"/>
              </a:spcBef>
              <a:spcAft>
                <a:spcPts val="0"/>
              </a:spcAft>
              <a:buClr>
                <a:schemeClr val="dk1"/>
              </a:buClr>
              <a:buSzPct val="115789"/>
              <a:buFont typeface="Times New Roman"/>
              <a:buChar char="•"/>
            </a:pPr>
            <a:r>
              <a:rPr lang="en-US" sz="1900" b="1" i="0" u="sng" strike="noStrike" cap="none" baseline="0" dirty="0">
                <a:solidFill>
                  <a:schemeClr val="dk1"/>
                </a:solidFill>
                <a:latin typeface="Times New Roman"/>
                <a:ea typeface="Times New Roman"/>
                <a:cs typeface="Times New Roman"/>
                <a:sym typeface="Times New Roman"/>
              </a:rPr>
              <a:t>Open primaries</a:t>
            </a:r>
            <a:r>
              <a:rPr lang="en-US" sz="2200" b="1" i="0" u="sng" strike="noStrike" cap="none" baseline="0" dirty="0">
                <a:solidFill>
                  <a:schemeClr val="dk1"/>
                </a:solidFill>
                <a:latin typeface="Times New Roman"/>
                <a:ea typeface="Times New Roman"/>
                <a:cs typeface="Times New Roman"/>
                <a:sym typeface="Times New Roman"/>
              </a:rPr>
              <a:t> </a:t>
            </a:r>
            <a:r>
              <a:rPr lang="en-US" sz="1900" b="0" i="0" u="none" strike="noStrike" cap="none" baseline="0" dirty="0">
                <a:solidFill>
                  <a:schemeClr val="dk1"/>
                </a:solidFill>
                <a:latin typeface="Times New Roman"/>
                <a:ea typeface="Times New Roman"/>
                <a:cs typeface="Times New Roman"/>
                <a:sym typeface="Times New Roman"/>
              </a:rPr>
              <a:t>allow independents or other registered voters to vote in them.  Open primaries are rare.</a:t>
            </a:r>
          </a:p>
          <a:p>
            <a:pPr marL="342900" marR="0" lvl="0" indent="-203200" algn="l" rtl="0">
              <a:spcBef>
                <a:spcPts val="440"/>
              </a:spcBef>
              <a:spcAft>
                <a:spcPts val="0"/>
              </a:spcAft>
              <a:buClr>
                <a:schemeClr val="dk1"/>
              </a:buClr>
              <a:buFont typeface="Calibri"/>
              <a:buNone/>
            </a:pPr>
            <a:endParaRPr sz="2200" b="0" i="0" u="none" strike="noStrike" cap="none" baseline="0" dirty="0">
              <a:solidFill>
                <a:schemeClr val="dk1"/>
              </a:solidFill>
              <a:latin typeface="Times New Roman"/>
              <a:ea typeface="Times New Roman"/>
              <a:cs typeface="Times New Roman"/>
              <a:sym typeface="Times New Roman"/>
            </a:endParaRPr>
          </a:p>
          <a:p>
            <a:pPr marL="342900" marR="0" lvl="0" indent="-139700" algn="l" rtl="0">
              <a:spcBef>
                <a:spcPts val="640"/>
              </a:spcBef>
              <a:spcAft>
                <a:spcPts val="0"/>
              </a:spcAft>
              <a:buClr>
                <a:schemeClr val="dk1"/>
              </a:buClr>
              <a:buFont typeface="Calibri"/>
              <a:buNone/>
            </a:pPr>
            <a:endParaRPr dirty="0"/>
          </a:p>
        </p:txBody>
      </p:sp>
      <p:pic>
        <p:nvPicPr>
          <p:cNvPr id="394" name="Shape 394"/>
          <p:cNvPicPr preferRelativeResize="0"/>
          <p:nvPr/>
        </p:nvPicPr>
        <p:blipFill rotWithShape="1">
          <a:blip r:embed="rId3">
            <a:alphaModFix/>
          </a:blip>
          <a:srcRect/>
          <a:stretch/>
        </p:blipFill>
        <p:spPr>
          <a:xfrm>
            <a:off x="4572000" y="914400"/>
            <a:ext cx="4419599" cy="5638800"/>
          </a:xfrm>
          <a:prstGeom prst="rect">
            <a:avLst/>
          </a:prstGeom>
          <a:noFill/>
          <a:ln>
            <a:noFill/>
          </a:ln>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457200" y="0"/>
            <a:ext cx="8229600" cy="6095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600" b="0" i="0" u="none" strike="noStrike" cap="none" baseline="0" dirty="0">
                <a:solidFill>
                  <a:schemeClr val="dk1"/>
                </a:solidFill>
                <a:latin typeface="Calibri"/>
                <a:ea typeface="Calibri"/>
                <a:cs typeface="Calibri"/>
                <a:sym typeface="Calibri"/>
              </a:rPr>
              <a:t>General Election</a:t>
            </a:r>
          </a:p>
        </p:txBody>
      </p:sp>
      <p:sp>
        <p:nvSpPr>
          <p:cNvPr id="400" name="Shape 400"/>
          <p:cNvSpPr txBox="1">
            <a:spLocks noGrp="1"/>
          </p:cNvSpPr>
          <p:nvPr>
            <p:ph type="body" idx="1"/>
          </p:nvPr>
        </p:nvSpPr>
        <p:spPr>
          <a:xfrm>
            <a:off x="457200" y="609600"/>
            <a:ext cx="4114800" cy="529272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200" b="1" i="1" u="none" strike="noStrike" cap="none" baseline="0" dirty="0">
                <a:solidFill>
                  <a:schemeClr val="dk1"/>
                </a:solidFill>
                <a:latin typeface="Times New Roman"/>
                <a:ea typeface="Times New Roman"/>
                <a:cs typeface="Times New Roman"/>
                <a:sym typeface="Times New Roman"/>
              </a:rPr>
              <a:t>Final election</a:t>
            </a:r>
            <a:r>
              <a:rPr lang="en-US" sz="2200" b="0" i="0" u="none" strike="noStrike" cap="none" baseline="0" dirty="0">
                <a:solidFill>
                  <a:schemeClr val="dk1"/>
                </a:solidFill>
                <a:latin typeface="Times New Roman"/>
                <a:ea typeface="Times New Roman"/>
                <a:cs typeface="Times New Roman"/>
                <a:sym typeface="Times New Roman"/>
              </a:rPr>
              <a:t> to a political office for a candidate.</a:t>
            </a:r>
          </a:p>
          <a:p>
            <a:pPr marL="342900" marR="0" lvl="0" indent="-203200" algn="l" rtl="0">
              <a:spcBef>
                <a:spcPts val="440"/>
              </a:spcBef>
              <a:spcAft>
                <a:spcPts val="0"/>
              </a:spcAft>
              <a:buClr>
                <a:schemeClr val="dk1"/>
              </a:buClr>
              <a:buFont typeface="Calibri"/>
              <a:buNone/>
            </a:pPr>
            <a:endParaRPr sz="220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100000"/>
              </a:lnSpc>
              <a:spcBef>
                <a:spcPts val="440"/>
              </a:spcBef>
              <a:spcAft>
                <a:spcPts val="0"/>
              </a:spcAft>
              <a:buClr>
                <a:schemeClr val="dk1"/>
              </a:buClr>
              <a:buSzPct val="100000"/>
              <a:buFont typeface="Times New Roman"/>
              <a:buChar char="•"/>
            </a:pPr>
            <a:r>
              <a:rPr lang="en-US" sz="2200" b="0" i="0" u="none" strike="noStrike" cap="none" baseline="0" dirty="0">
                <a:solidFill>
                  <a:schemeClr val="dk1"/>
                </a:solidFill>
                <a:latin typeface="Times New Roman"/>
                <a:ea typeface="Times New Roman"/>
                <a:cs typeface="Times New Roman"/>
                <a:sym typeface="Times New Roman"/>
              </a:rPr>
              <a:t>Contest between the two main candidates [Democrat v. Republican].</a:t>
            </a:r>
          </a:p>
          <a:p>
            <a:pPr marL="342900" marR="0" lvl="0" indent="-203200" algn="l" rtl="0">
              <a:spcBef>
                <a:spcPts val="440"/>
              </a:spcBef>
              <a:spcAft>
                <a:spcPts val="0"/>
              </a:spcAft>
              <a:buClr>
                <a:schemeClr val="dk1"/>
              </a:buClr>
              <a:buFont typeface="Calibri"/>
              <a:buNone/>
            </a:pPr>
            <a:endParaRPr sz="220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100000"/>
              </a:lnSpc>
              <a:spcBef>
                <a:spcPts val="440"/>
              </a:spcBef>
              <a:spcAft>
                <a:spcPts val="0"/>
              </a:spcAft>
              <a:buClr>
                <a:schemeClr val="dk1"/>
              </a:buClr>
              <a:buSzPct val="100000"/>
              <a:buFont typeface="Times New Roman"/>
              <a:buChar char="•"/>
            </a:pPr>
            <a:r>
              <a:rPr lang="en-US" sz="2200" b="0" i="0" u="none" strike="noStrike" cap="none" baseline="0" dirty="0">
                <a:solidFill>
                  <a:schemeClr val="dk1"/>
                </a:solidFill>
                <a:latin typeface="Times New Roman"/>
                <a:ea typeface="Times New Roman"/>
                <a:cs typeface="Times New Roman"/>
                <a:sym typeface="Times New Roman"/>
              </a:rPr>
              <a:t>Held to see who will represent the entire area [district, state or nation].  Held to see who will hold that office ex: president, mayor</a:t>
            </a:r>
          </a:p>
          <a:p>
            <a:pPr marL="342900" marR="0" lvl="0" indent="-285750" algn="l" rtl="0">
              <a:spcBef>
                <a:spcPts val="180"/>
              </a:spcBef>
              <a:spcAft>
                <a:spcPts val="0"/>
              </a:spcAft>
              <a:buClr>
                <a:schemeClr val="dk1"/>
              </a:buClr>
              <a:buFont typeface="Calibri"/>
              <a:buNone/>
            </a:pPr>
            <a:endParaRPr sz="90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100000"/>
              </a:lnSpc>
              <a:spcBef>
                <a:spcPts val="440"/>
              </a:spcBef>
              <a:spcAft>
                <a:spcPts val="0"/>
              </a:spcAft>
              <a:buClr>
                <a:schemeClr val="dk1"/>
              </a:buClr>
              <a:buSzPct val="100000"/>
              <a:buFont typeface="Times New Roman"/>
              <a:buChar char="•"/>
            </a:pPr>
            <a:r>
              <a:rPr lang="en-US" sz="2200" b="1" i="1" u="sng" strike="noStrike" cap="none" baseline="0" dirty="0">
                <a:solidFill>
                  <a:schemeClr val="dk1"/>
                </a:solidFill>
                <a:latin typeface="Times New Roman"/>
                <a:ea typeface="Times New Roman"/>
                <a:cs typeface="Times New Roman"/>
                <a:sym typeface="Times New Roman"/>
              </a:rPr>
              <a:t>Any registered voter</a:t>
            </a:r>
            <a:r>
              <a:rPr lang="en-US" sz="2200" b="0" i="0" u="none" strike="noStrike" cap="none" baseline="0" dirty="0">
                <a:solidFill>
                  <a:schemeClr val="dk1"/>
                </a:solidFill>
                <a:latin typeface="Times New Roman"/>
                <a:ea typeface="Times New Roman"/>
                <a:cs typeface="Times New Roman"/>
                <a:sym typeface="Times New Roman"/>
              </a:rPr>
              <a:t> may participate in this election.</a:t>
            </a:r>
          </a:p>
          <a:p>
            <a:pPr marL="342900" marR="0" lvl="0" indent="-203200" algn="l" rtl="0">
              <a:spcBef>
                <a:spcPts val="440"/>
              </a:spcBef>
              <a:spcAft>
                <a:spcPts val="0"/>
              </a:spcAft>
              <a:buClr>
                <a:schemeClr val="dk1"/>
              </a:buClr>
              <a:buFont typeface="Calibri"/>
              <a:buNone/>
            </a:pPr>
            <a:endParaRPr sz="2200" b="0" i="0" u="none" strike="noStrike" cap="none" baseline="0" dirty="0">
              <a:solidFill>
                <a:schemeClr val="dk1"/>
              </a:solidFill>
              <a:latin typeface="Times New Roman"/>
              <a:ea typeface="Times New Roman"/>
              <a:cs typeface="Times New Roman"/>
              <a:sym typeface="Times New Roman"/>
            </a:endParaRPr>
          </a:p>
          <a:p>
            <a:pPr marL="342900" marR="0" lvl="0" indent="-139700" algn="l" rtl="0">
              <a:spcBef>
                <a:spcPts val="640"/>
              </a:spcBef>
              <a:spcAft>
                <a:spcPts val="0"/>
              </a:spcAft>
              <a:buClr>
                <a:schemeClr val="dk1"/>
              </a:buClr>
              <a:buFont typeface="Calibri"/>
              <a:buNone/>
            </a:pPr>
            <a:endParaRPr dirty="0"/>
          </a:p>
        </p:txBody>
      </p:sp>
      <p:pic>
        <p:nvPicPr>
          <p:cNvPr id="401" name="Shape 401"/>
          <p:cNvPicPr preferRelativeResize="0"/>
          <p:nvPr/>
        </p:nvPicPr>
        <p:blipFill rotWithShape="1">
          <a:blip r:embed="rId3">
            <a:alphaModFix/>
          </a:blip>
          <a:srcRect/>
          <a:stretch/>
        </p:blipFill>
        <p:spPr>
          <a:xfrm>
            <a:off x="5334000" y="533400"/>
            <a:ext cx="3809999" cy="2286000"/>
          </a:xfrm>
          <a:prstGeom prst="rect">
            <a:avLst/>
          </a:prstGeom>
          <a:noFill/>
          <a:ln>
            <a:noFill/>
          </a:ln>
        </p:spPr>
      </p:pic>
      <p:pic>
        <p:nvPicPr>
          <p:cNvPr id="402" name="Shape 402"/>
          <p:cNvPicPr preferRelativeResize="0"/>
          <p:nvPr/>
        </p:nvPicPr>
        <p:blipFill rotWithShape="1">
          <a:blip r:embed="rId4">
            <a:alphaModFix/>
          </a:blip>
          <a:srcRect/>
          <a:stretch/>
        </p:blipFill>
        <p:spPr>
          <a:xfrm>
            <a:off x="5105400" y="2743200"/>
            <a:ext cx="3657600" cy="2438399"/>
          </a:xfrm>
          <a:prstGeom prst="rect">
            <a:avLst/>
          </a:prstGeom>
          <a:noFill/>
          <a:ln>
            <a:noFill/>
          </a:ln>
        </p:spPr>
      </p:pic>
      <p:pic>
        <p:nvPicPr>
          <p:cNvPr id="403" name="Shape 403"/>
          <p:cNvPicPr preferRelativeResize="0"/>
          <p:nvPr/>
        </p:nvPicPr>
        <p:blipFill rotWithShape="1">
          <a:blip r:embed="rId5">
            <a:alphaModFix/>
          </a:blip>
          <a:srcRect/>
          <a:stretch/>
        </p:blipFill>
        <p:spPr>
          <a:xfrm>
            <a:off x="5181600" y="4953000"/>
            <a:ext cx="3048000" cy="1904999"/>
          </a:xfrm>
          <a:prstGeom prst="rect">
            <a:avLst/>
          </a:prstGeom>
          <a:noFill/>
          <a:ln>
            <a:noFill/>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title"/>
          </p:nvPr>
        </p:nvSpPr>
        <p:spPr>
          <a:xfrm>
            <a:off x="0" y="244475"/>
            <a:ext cx="6019799" cy="59372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600" b="0" i="0" u="none" strike="noStrike" cap="none" baseline="0" dirty="0">
                <a:solidFill>
                  <a:schemeClr val="dk1"/>
                </a:solidFill>
                <a:latin typeface="Calibri"/>
                <a:ea typeface="Calibri"/>
                <a:cs typeface="Calibri"/>
                <a:sym typeface="Calibri"/>
              </a:rPr>
              <a:t>        </a:t>
            </a:r>
            <a:r>
              <a:rPr lang="en-US" sz="3200" b="0" i="0" u="none" strike="noStrike" cap="none" baseline="0" dirty="0">
                <a:solidFill>
                  <a:schemeClr val="dk1"/>
                </a:solidFill>
                <a:latin typeface="Calibri"/>
                <a:ea typeface="Calibri"/>
                <a:cs typeface="Calibri"/>
                <a:sym typeface="Calibri"/>
              </a:rPr>
              <a:t>Special Election</a:t>
            </a:r>
          </a:p>
        </p:txBody>
      </p:sp>
      <p:sp>
        <p:nvSpPr>
          <p:cNvPr id="409" name="Shape 409"/>
          <p:cNvSpPr txBox="1">
            <a:spLocks noGrp="1"/>
          </p:cNvSpPr>
          <p:nvPr>
            <p:ph type="body" idx="1"/>
          </p:nvPr>
        </p:nvSpPr>
        <p:spPr>
          <a:xfrm>
            <a:off x="381000" y="1219200"/>
            <a:ext cx="3962399" cy="4876799"/>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Calibri"/>
              <a:buChar char="•"/>
            </a:pPr>
            <a:r>
              <a:rPr lang="en-US" sz="2000" b="0" i="0" u="none" strike="noStrike" cap="none" baseline="0" dirty="0">
                <a:solidFill>
                  <a:schemeClr val="dk1"/>
                </a:solidFill>
                <a:latin typeface="Calibri"/>
                <a:ea typeface="Calibri"/>
                <a:cs typeface="Calibri"/>
                <a:sym typeface="Calibri"/>
              </a:rPr>
              <a:t>In the event of a death or </a:t>
            </a:r>
            <a:r>
              <a:rPr lang="en-US" sz="2000" b="1" i="1" u="sng" strike="noStrike" cap="none" baseline="0" dirty="0">
                <a:solidFill>
                  <a:schemeClr val="dk1"/>
                </a:solidFill>
                <a:latin typeface="Calibri"/>
                <a:ea typeface="Calibri"/>
                <a:cs typeface="Calibri"/>
                <a:sym typeface="Calibri"/>
              </a:rPr>
              <a:t>removal from office</a:t>
            </a:r>
            <a:r>
              <a:rPr lang="en-US" sz="2000" b="0" i="0" u="none" strike="noStrike" cap="none" baseline="0" dirty="0">
                <a:solidFill>
                  <a:schemeClr val="dk1"/>
                </a:solidFill>
                <a:latin typeface="Calibri"/>
                <a:ea typeface="Calibri"/>
                <a:cs typeface="Calibri"/>
                <a:sym typeface="Calibri"/>
              </a:rPr>
              <a:t> new elections are needed.</a:t>
            </a:r>
          </a:p>
          <a:p>
            <a:pPr marL="342900" marR="0" lvl="0" indent="-215900" algn="l" rtl="0">
              <a:spcBef>
                <a:spcPts val="400"/>
              </a:spcBef>
              <a:spcAft>
                <a:spcPts val="0"/>
              </a:spcAft>
              <a:buClr>
                <a:schemeClr val="dk1"/>
              </a:buClr>
              <a:buFont typeface="Calibri"/>
              <a:buNone/>
            </a:pPr>
            <a:endParaRPr sz="2000" b="0" i="0" u="none" strike="noStrike" cap="none" baseline="0" dirty="0">
              <a:solidFill>
                <a:schemeClr val="dk1"/>
              </a:solidFill>
              <a:latin typeface="Calibri"/>
              <a:ea typeface="Calibri"/>
              <a:cs typeface="Calibri"/>
              <a:sym typeface="Calibri"/>
            </a:endParaRPr>
          </a:p>
          <a:p>
            <a:pPr marL="342900" marR="0" lvl="0" indent="-342900" algn="l" rtl="0">
              <a:lnSpc>
                <a:spcPct val="80000"/>
              </a:lnSpc>
              <a:spcBef>
                <a:spcPts val="400"/>
              </a:spcBef>
              <a:spcAft>
                <a:spcPts val="0"/>
              </a:spcAft>
              <a:buClr>
                <a:schemeClr val="dk1"/>
              </a:buClr>
              <a:buSzPct val="100000"/>
              <a:buFont typeface="Calibri"/>
              <a:buChar char="•"/>
            </a:pPr>
            <a:r>
              <a:rPr lang="en-US" sz="2000" b="0" i="0" u="none" strike="noStrike" cap="none" baseline="0" dirty="0">
                <a:solidFill>
                  <a:schemeClr val="dk1"/>
                </a:solidFill>
                <a:latin typeface="Calibri"/>
                <a:ea typeface="Calibri"/>
                <a:cs typeface="Calibri"/>
                <a:sym typeface="Calibri"/>
              </a:rPr>
              <a:t>Because of a </a:t>
            </a:r>
            <a:r>
              <a:rPr lang="en-US" sz="2000" b="1" i="1" u="none" strike="noStrike" cap="none" baseline="0" dirty="0">
                <a:solidFill>
                  <a:schemeClr val="dk1"/>
                </a:solidFill>
                <a:latin typeface="Calibri"/>
                <a:ea typeface="Calibri"/>
                <a:cs typeface="Calibri"/>
                <a:sym typeface="Calibri"/>
              </a:rPr>
              <a:t>recall</a:t>
            </a:r>
            <a:r>
              <a:rPr lang="en-US" sz="2000" b="0" i="0" u="none" strike="noStrike" cap="none" baseline="0" dirty="0">
                <a:solidFill>
                  <a:schemeClr val="dk1"/>
                </a:solidFill>
                <a:latin typeface="Calibri"/>
                <a:ea typeface="Calibri"/>
                <a:cs typeface="Calibri"/>
                <a:sym typeface="Calibri"/>
              </a:rPr>
              <a:t>.</a:t>
            </a:r>
          </a:p>
          <a:p>
            <a:pPr marL="342900" marR="0" lvl="0" indent="-215900" algn="l" rtl="0">
              <a:spcBef>
                <a:spcPts val="400"/>
              </a:spcBef>
              <a:spcAft>
                <a:spcPts val="0"/>
              </a:spcAft>
              <a:buClr>
                <a:schemeClr val="dk1"/>
              </a:buClr>
              <a:buFont typeface="Calibri"/>
              <a:buNone/>
            </a:pPr>
            <a:endParaRPr sz="2000" b="0" i="0" u="none" strike="noStrike" cap="none" baseline="0" dirty="0">
              <a:solidFill>
                <a:schemeClr val="dk1"/>
              </a:solidFill>
              <a:latin typeface="Calibri"/>
              <a:ea typeface="Calibri"/>
              <a:cs typeface="Calibri"/>
              <a:sym typeface="Calibri"/>
            </a:endParaRPr>
          </a:p>
          <a:p>
            <a:pPr marL="342900" marR="0" lvl="0" indent="-342900" algn="l" rtl="0">
              <a:lnSpc>
                <a:spcPct val="80000"/>
              </a:lnSpc>
              <a:spcBef>
                <a:spcPts val="400"/>
              </a:spcBef>
              <a:spcAft>
                <a:spcPts val="0"/>
              </a:spcAft>
              <a:buClr>
                <a:schemeClr val="dk1"/>
              </a:buClr>
              <a:buSzPct val="100000"/>
              <a:buFont typeface="Calibri"/>
              <a:buChar char="•"/>
            </a:pPr>
            <a:r>
              <a:rPr lang="en-US" sz="2000" b="0" i="0" u="none" strike="noStrike" cap="none" baseline="0" dirty="0">
                <a:solidFill>
                  <a:schemeClr val="dk1"/>
                </a:solidFill>
                <a:latin typeface="Calibri"/>
                <a:ea typeface="Calibri"/>
                <a:cs typeface="Calibri"/>
                <a:sym typeface="Calibri"/>
              </a:rPr>
              <a:t>Terms of office will complete the prior holder’s term.</a:t>
            </a:r>
          </a:p>
          <a:p>
            <a:pPr marL="342900" marR="0" lvl="0" indent="-215900" algn="l" rtl="0">
              <a:spcBef>
                <a:spcPts val="400"/>
              </a:spcBef>
              <a:spcAft>
                <a:spcPts val="0"/>
              </a:spcAft>
              <a:buClr>
                <a:schemeClr val="dk1"/>
              </a:buClr>
              <a:buFont typeface="Calibri"/>
              <a:buNone/>
            </a:pPr>
            <a:endParaRPr sz="2000" b="0" i="0" u="none" strike="noStrike" cap="none" baseline="0" dirty="0">
              <a:solidFill>
                <a:schemeClr val="dk1"/>
              </a:solidFill>
              <a:latin typeface="Calibri"/>
              <a:ea typeface="Calibri"/>
              <a:cs typeface="Calibri"/>
              <a:sym typeface="Calibri"/>
            </a:endParaRPr>
          </a:p>
          <a:p>
            <a:pPr marL="342900" marR="0" lvl="0" indent="-342900" algn="l" rtl="0">
              <a:lnSpc>
                <a:spcPct val="80000"/>
              </a:lnSpc>
              <a:spcBef>
                <a:spcPts val="400"/>
              </a:spcBef>
              <a:spcAft>
                <a:spcPts val="0"/>
              </a:spcAft>
              <a:buClr>
                <a:schemeClr val="dk1"/>
              </a:buClr>
              <a:buSzPct val="100000"/>
              <a:buFont typeface="Calibri"/>
              <a:buChar char="•"/>
            </a:pPr>
            <a:r>
              <a:rPr lang="en-US" sz="2000" b="0" i="0" u="none" strike="noStrike" cap="none" baseline="0" dirty="0">
                <a:solidFill>
                  <a:schemeClr val="dk1"/>
                </a:solidFill>
                <a:latin typeface="Calibri"/>
                <a:ea typeface="Calibri"/>
                <a:cs typeface="Calibri"/>
                <a:sym typeface="Calibri"/>
              </a:rPr>
              <a:t>Several years ago California Governor Gray Davis was recalled by the state’s voters in a recall election.</a:t>
            </a:r>
          </a:p>
          <a:p>
            <a:pPr marL="342900" marR="0" lvl="0" indent="-215900" algn="l" rtl="0">
              <a:spcBef>
                <a:spcPts val="400"/>
              </a:spcBef>
              <a:spcAft>
                <a:spcPts val="0"/>
              </a:spcAft>
              <a:buClr>
                <a:schemeClr val="dk1"/>
              </a:buClr>
              <a:buFont typeface="Calibri"/>
              <a:buNone/>
            </a:pPr>
            <a:endParaRPr sz="2000" b="0" i="0" u="none" strike="noStrike" cap="none" baseline="0" dirty="0">
              <a:solidFill>
                <a:schemeClr val="dk1"/>
              </a:solidFill>
              <a:latin typeface="Calibri"/>
              <a:ea typeface="Calibri"/>
              <a:cs typeface="Calibri"/>
              <a:sym typeface="Calibri"/>
            </a:endParaRPr>
          </a:p>
          <a:p>
            <a:pPr marL="342900" marR="0" lvl="0" indent="-342900" algn="l" rtl="0">
              <a:lnSpc>
                <a:spcPct val="80000"/>
              </a:lnSpc>
              <a:spcBef>
                <a:spcPts val="400"/>
              </a:spcBef>
              <a:spcAft>
                <a:spcPts val="0"/>
              </a:spcAft>
              <a:buClr>
                <a:schemeClr val="dk1"/>
              </a:buClr>
              <a:buSzPct val="100000"/>
              <a:buFont typeface="Calibri"/>
              <a:buChar char="•"/>
            </a:pPr>
            <a:r>
              <a:rPr lang="en-US" sz="2000" b="0" i="0" u="none" strike="noStrike" cap="none" baseline="0" dirty="0">
                <a:solidFill>
                  <a:schemeClr val="dk1"/>
                </a:solidFill>
                <a:latin typeface="Calibri"/>
                <a:ea typeface="Calibri"/>
                <a:cs typeface="Calibri"/>
                <a:sym typeface="Calibri"/>
              </a:rPr>
              <a:t>In a </a:t>
            </a:r>
            <a:r>
              <a:rPr lang="en-US" sz="2000" b="1" i="0" u="sng" strike="noStrike" cap="none" baseline="0" dirty="0">
                <a:solidFill>
                  <a:schemeClr val="dk1"/>
                </a:solidFill>
                <a:latin typeface="Calibri"/>
                <a:ea typeface="Calibri"/>
                <a:cs typeface="Calibri"/>
                <a:sym typeface="Calibri"/>
              </a:rPr>
              <a:t>special election</a:t>
            </a:r>
            <a:r>
              <a:rPr lang="en-US" sz="2000" b="0" i="0" u="none" strike="noStrike" cap="none" baseline="0" dirty="0">
                <a:solidFill>
                  <a:schemeClr val="dk1"/>
                </a:solidFill>
                <a:latin typeface="Calibri"/>
                <a:ea typeface="Calibri"/>
                <a:cs typeface="Calibri"/>
                <a:sym typeface="Calibri"/>
              </a:rPr>
              <a:t> Arnold </a:t>
            </a:r>
            <a:r>
              <a:rPr lang="en-US" sz="2000" b="0" i="0" u="none" strike="noStrike" cap="none" baseline="0" dirty="0" err="1">
                <a:solidFill>
                  <a:schemeClr val="dk1"/>
                </a:solidFill>
                <a:latin typeface="Calibri"/>
                <a:ea typeface="Calibri"/>
                <a:cs typeface="Calibri"/>
                <a:sym typeface="Calibri"/>
              </a:rPr>
              <a:t>Schwarzeneggar</a:t>
            </a:r>
            <a:r>
              <a:rPr lang="en-US" sz="2000" b="0" i="0" u="none" strike="noStrike" cap="none" baseline="0" dirty="0">
                <a:solidFill>
                  <a:schemeClr val="dk1"/>
                </a:solidFill>
                <a:latin typeface="Calibri"/>
                <a:ea typeface="Calibri"/>
                <a:cs typeface="Calibri"/>
                <a:sym typeface="Calibri"/>
              </a:rPr>
              <a:t> was elected the new governor.</a:t>
            </a:r>
          </a:p>
        </p:txBody>
      </p:sp>
      <p:pic>
        <p:nvPicPr>
          <p:cNvPr id="410" name="Shape 410"/>
          <p:cNvPicPr preferRelativeResize="0"/>
          <p:nvPr/>
        </p:nvPicPr>
        <p:blipFill rotWithShape="1">
          <a:blip r:embed="rId3">
            <a:alphaModFix/>
          </a:blip>
          <a:srcRect/>
          <a:stretch/>
        </p:blipFill>
        <p:spPr>
          <a:xfrm>
            <a:off x="5791200" y="0"/>
            <a:ext cx="2971799" cy="3352799"/>
          </a:xfrm>
          <a:prstGeom prst="rect">
            <a:avLst/>
          </a:prstGeom>
          <a:noFill/>
          <a:ln>
            <a:noFill/>
          </a:ln>
        </p:spPr>
      </p:pic>
      <p:pic>
        <p:nvPicPr>
          <p:cNvPr id="411" name="Shape 411"/>
          <p:cNvPicPr preferRelativeResize="0"/>
          <p:nvPr/>
        </p:nvPicPr>
        <p:blipFill rotWithShape="1">
          <a:blip r:embed="rId4">
            <a:alphaModFix/>
          </a:blip>
          <a:srcRect/>
          <a:stretch/>
        </p:blipFill>
        <p:spPr>
          <a:xfrm>
            <a:off x="4267200" y="3429000"/>
            <a:ext cx="4371974" cy="3429000"/>
          </a:xfrm>
          <a:prstGeom prst="rect">
            <a:avLst/>
          </a:prstGeom>
          <a:noFill/>
          <a:ln>
            <a:noFill/>
          </a:ln>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title"/>
          </p:nvPr>
        </p:nvSpPr>
        <p:spPr>
          <a:xfrm>
            <a:off x="457200" y="244475"/>
            <a:ext cx="8385174" cy="6699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0" i="0" u="none" strike="noStrike" cap="none" baseline="0" dirty="0">
                <a:solidFill>
                  <a:schemeClr val="dk1"/>
                </a:solidFill>
                <a:latin typeface="Calibri"/>
                <a:ea typeface="Calibri"/>
                <a:cs typeface="Calibri"/>
                <a:sym typeface="Calibri"/>
              </a:rPr>
              <a:t>Some tactics candidates use to win elections</a:t>
            </a:r>
          </a:p>
        </p:txBody>
      </p:sp>
      <p:sp>
        <p:nvSpPr>
          <p:cNvPr id="417" name="Shape 417"/>
          <p:cNvSpPr txBox="1">
            <a:spLocks noGrp="1"/>
          </p:cNvSpPr>
          <p:nvPr>
            <p:ph type="body" idx="1"/>
          </p:nvPr>
        </p:nvSpPr>
        <p:spPr>
          <a:xfrm>
            <a:off x="457200" y="914400"/>
            <a:ext cx="7924799" cy="5181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alibri"/>
              <a:buChar char="•"/>
            </a:pPr>
            <a:r>
              <a:rPr lang="en-US" sz="2000" b="0" i="0" u="none" strike="noStrike" cap="none" baseline="0" dirty="0">
                <a:solidFill>
                  <a:schemeClr val="dk1"/>
                </a:solidFill>
                <a:latin typeface="Calibri"/>
                <a:ea typeface="Calibri"/>
                <a:cs typeface="Calibri"/>
                <a:sym typeface="Calibri"/>
              </a:rPr>
              <a:t>Use the </a:t>
            </a:r>
            <a:r>
              <a:rPr lang="en-US" sz="2000" b="1" i="1" u="sng" strike="noStrike" cap="none" baseline="0" dirty="0">
                <a:solidFill>
                  <a:schemeClr val="dk1"/>
                </a:solidFill>
                <a:latin typeface="Calibri"/>
                <a:ea typeface="Calibri"/>
                <a:cs typeface="Calibri"/>
                <a:sym typeface="Calibri"/>
              </a:rPr>
              <a:t>mass media </a:t>
            </a:r>
            <a:r>
              <a:rPr lang="en-US" sz="2000" b="0" i="0" u="none" strike="noStrike" cap="none" baseline="0" dirty="0">
                <a:solidFill>
                  <a:schemeClr val="dk1"/>
                </a:solidFill>
                <a:latin typeface="Calibri"/>
                <a:ea typeface="Calibri"/>
                <a:cs typeface="Calibri"/>
                <a:sym typeface="Calibri"/>
              </a:rPr>
              <a:t>[</a:t>
            </a:r>
            <a:r>
              <a:rPr lang="en-US" sz="2000" b="1" i="1" u="none" strike="noStrike" cap="none" baseline="0" dirty="0">
                <a:solidFill>
                  <a:schemeClr val="dk1"/>
                </a:solidFill>
                <a:latin typeface="Calibri"/>
                <a:ea typeface="Calibri"/>
                <a:cs typeface="Calibri"/>
                <a:sym typeface="Calibri"/>
              </a:rPr>
              <a:t>T.V. commercials, websites, radio ads</a:t>
            </a:r>
            <a:r>
              <a:rPr lang="en-US" sz="2000" b="0" i="0" u="none" strike="noStrike" cap="none" baseline="0" dirty="0">
                <a:solidFill>
                  <a:schemeClr val="dk1"/>
                </a:solidFill>
                <a:latin typeface="Calibri"/>
                <a:ea typeface="Calibri"/>
                <a:cs typeface="Calibri"/>
                <a:sym typeface="Calibri"/>
              </a:rPr>
              <a:t>] to reach and convince voters</a:t>
            </a:r>
          </a:p>
          <a:p>
            <a:pPr marL="0" marR="0" lvl="0" indent="0" algn="l" rtl="0">
              <a:spcBef>
                <a:spcPts val="0"/>
              </a:spcBef>
              <a:buNone/>
            </a:pPr>
            <a:endParaRPr sz="2000" b="0" i="0" u="none" strike="noStrike" cap="none" baseline="0" dirty="0">
              <a:solidFill>
                <a:schemeClr val="dk1"/>
              </a:solidFill>
              <a:latin typeface="Calibri"/>
              <a:ea typeface="Calibri"/>
              <a:cs typeface="Calibri"/>
              <a:sym typeface="Calibri"/>
            </a:endParaRPr>
          </a:p>
          <a:p>
            <a:pPr marL="342900" marR="0" lvl="0" indent="-342900" algn="l" rtl="0">
              <a:lnSpc>
                <a:spcPct val="100000"/>
              </a:lnSpc>
              <a:spcBef>
                <a:spcPts val="400"/>
              </a:spcBef>
              <a:spcAft>
                <a:spcPts val="0"/>
              </a:spcAft>
              <a:buClr>
                <a:schemeClr val="dk1"/>
              </a:buClr>
              <a:buSzPct val="100000"/>
              <a:buFont typeface="Calibri"/>
              <a:buChar char="•"/>
            </a:pPr>
            <a:r>
              <a:rPr lang="en-US" sz="2000" b="1" i="1" u="sng" strike="noStrike" cap="none" baseline="0" dirty="0">
                <a:solidFill>
                  <a:schemeClr val="dk1"/>
                </a:solidFill>
                <a:latin typeface="Calibri"/>
                <a:ea typeface="Calibri"/>
                <a:cs typeface="Calibri"/>
                <a:sym typeface="Calibri"/>
              </a:rPr>
              <a:t>Polling-</a:t>
            </a:r>
            <a:r>
              <a:rPr lang="en-US" sz="2000" b="0" i="0" u="none" strike="noStrike" cap="none" baseline="0" dirty="0">
                <a:solidFill>
                  <a:schemeClr val="dk1"/>
                </a:solidFill>
                <a:latin typeface="Calibri"/>
                <a:ea typeface="Calibri"/>
                <a:cs typeface="Calibri"/>
                <a:sym typeface="Calibri"/>
              </a:rPr>
              <a:t>Paying organizations to ask voters their opinions about what they believe and who they might vote for.  Candidates make important based on this information [Before the election].</a:t>
            </a:r>
          </a:p>
          <a:p>
            <a:pPr marL="0" marR="0" lvl="0" indent="0" algn="l" rtl="0">
              <a:spcBef>
                <a:spcPts val="0"/>
              </a:spcBef>
              <a:buNone/>
            </a:pPr>
            <a:endParaRPr sz="2000" b="0" i="0" u="none" strike="noStrike" cap="none" baseline="0" dirty="0">
              <a:solidFill>
                <a:schemeClr val="dk1"/>
              </a:solidFill>
              <a:latin typeface="Calibri"/>
              <a:ea typeface="Calibri"/>
              <a:cs typeface="Calibri"/>
              <a:sym typeface="Calibri"/>
            </a:endParaRPr>
          </a:p>
          <a:p>
            <a:pPr marL="342900" marR="0" lvl="0" indent="-342900" algn="l" rtl="0">
              <a:lnSpc>
                <a:spcPct val="100000"/>
              </a:lnSpc>
              <a:spcBef>
                <a:spcPts val="400"/>
              </a:spcBef>
              <a:spcAft>
                <a:spcPts val="0"/>
              </a:spcAft>
              <a:buClr>
                <a:schemeClr val="dk1"/>
              </a:buClr>
              <a:buSzPct val="100000"/>
              <a:buFont typeface="Calibri"/>
              <a:buChar char="•"/>
            </a:pPr>
            <a:r>
              <a:rPr lang="en-US" sz="2000" b="1" i="1" u="sng" strike="noStrike" cap="none" baseline="0" dirty="0">
                <a:solidFill>
                  <a:schemeClr val="dk1"/>
                </a:solidFill>
                <a:latin typeface="Calibri"/>
                <a:ea typeface="Calibri"/>
                <a:cs typeface="Calibri"/>
                <a:sym typeface="Calibri"/>
              </a:rPr>
              <a:t>Canvassing</a:t>
            </a:r>
            <a:r>
              <a:rPr lang="en-US" sz="2000" b="0" i="0" u="none" strike="noStrike" cap="none" baseline="0" dirty="0">
                <a:solidFill>
                  <a:schemeClr val="dk1"/>
                </a:solidFill>
                <a:latin typeface="Calibri"/>
                <a:ea typeface="Calibri"/>
                <a:cs typeface="Calibri"/>
                <a:sym typeface="Calibri"/>
              </a:rPr>
              <a:t>-Candidates  go </a:t>
            </a:r>
            <a:r>
              <a:rPr lang="en-US" sz="2000" b="1" i="1" u="none" strike="noStrike" cap="none" baseline="0" dirty="0">
                <a:solidFill>
                  <a:schemeClr val="dk1"/>
                </a:solidFill>
                <a:latin typeface="Calibri"/>
                <a:ea typeface="Calibri"/>
                <a:cs typeface="Calibri"/>
                <a:sym typeface="Calibri"/>
              </a:rPr>
              <a:t>“</a:t>
            </a:r>
            <a:r>
              <a:rPr lang="en-US" sz="2000" b="1" i="1" u="sng" strike="noStrike" cap="none" baseline="0" dirty="0">
                <a:solidFill>
                  <a:schemeClr val="dk1"/>
                </a:solidFill>
                <a:latin typeface="Calibri"/>
                <a:ea typeface="Calibri"/>
                <a:cs typeface="Calibri"/>
                <a:sym typeface="Calibri"/>
              </a:rPr>
              <a:t>door to door</a:t>
            </a:r>
            <a:r>
              <a:rPr lang="en-US" sz="2000" b="1" i="1" u="none" strike="noStrike" cap="none" baseline="0" dirty="0">
                <a:solidFill>
                  <a:schemeClr val="dk1"/>
                </a:solidFill>
                <a:latin typeface="Calibri"/>
                <a:ea typeface="Calibri"/>
                <a:cs typeface="Calibri"/>
                <a:sym typeface="Calibri"/>
              </a:rPr>
              <a:t>” </a:t>
            </a:r>
            <a:r>
              <a:rPr lang="en-US" sz="2000" b="0" i="0" u="none" strike="noStrike" cap="none" baseline="0" dirty="0">
                <a:solidFill>
                  <a:schemeClr val="dk1"/>
                </a:solidFill>
                <a:latin typeface="Calibri"/>
                <a:ea typeface="Calibri"/>
                <a:cs typeface="Calibri"/>
                <a:sym typeface="Calibri"/>
              </a:rPr>
              <a:t>  speaking to voters introducing themselves and getting to know the community.</a:t>
            </a:r>
          </a:p>
          <a:p>
            <a:pPr marL="0" marR="0" lvl="0" indent="0" algn="l" rtl="0">
              <a:spcBef>
                <a:spcPts val="0"/>
              </a:spcBef>
              <a:buNone/>
            </a:pPr>
            <a:endParaRPr sz="2000" b="1" i="1" u="sng" strike="noStrike" cap="none" baseline="0" dirty="0">
              <a:solidFill>
                <a:schemeClr val="dk1"/>
              </a:solidFill>
              <a:latin typeface="Calibri"/>
              <a:ea typeface="Calibri"/>
              <a:cs typeface="Calibri"/>
              <a:sym typeface="Calibri"/>
            </a:endParaRPr>
          </a:p>
          <a:p>
            <a:pPr marL="342900" marR="0" lvl="0" indent="-342900" algn="l" rtl="0">
              <a:lnSpc>
                <a:spcPct val="100000"/>
              </a:lnSpc>
              <a:spcBef>
                <a:spcPts val="400"/>
              </a:spcBef>
              <a:spcAft>
                <a:spcPts val="0"/>
              </a:spcAft>
              <a:buClr>
                <a:schemeClr val="dk1"/>
              </a:buClr>
              <a:buSzPct val="100000"/>
              <a:buFont typeface="Calibri"/>
              <a:buChar char="•"/>
            </a:pPr>
            <a:r>
              <a:rPr lang="en-US" sz="2000" b="1" i="1" u="sng" strike="noStrike" cap="none" baseline="0" dirty="0">
                <a:solidFill>
                  <a:schemeClr val="dk1"/>
                </a:solidFill>
                <a:latin typeface="Calibri"/>
                <a:ea typeface="Calibri"/>
                <a:cs typeface="Calibri"/>
                <a:sym typeface="Calibri"/>
              </a:rPr>
              <a:t>Exit Polling</a:t>
            </a:r>
            <a:r>
              <a:rPr lang="en-US" sz="2000" b="1" i="1" u="none" strike="noStrike" cap="none" baseline="0" dirty="0">
                <a:solidFill>
                  <a:schemeClr val="dk1"/>
                </a:solidFill>
                <a:latin typeface="Calibri"/>
                <a:ea typeface="Calibri"/>
                <a:cs typeface="Calibri"/>
                <a:sym typeface="Calibri"/>
              </a:rPr>
              <a:t>-</a:t>
            </a:r>
            <a:r>
              <a:rPr lang="en-US" sz="2000" b="0" i="0" u="none" strike="noStrike" cap="none" baseline="0" dirty="0">
                <a:solidFill>
                  <a:schemeClr val="dk1"/>
                </a:solidFill>
                <a:latin typeface="Calibri"/>
                <a:ea typeface="Calibri"/>
                <a:cs typeface="Calibri"/>
                <a:sym typeface="Calibri"/>
              </a:rPr>
              <a:t>Volunteers ask people coming out of voting booths who they voted for.  If the information is received early enough the candidate can run last minute ads and commercials to “blitz” the voting district with information.</a:t>
            </a:r>
          </a:p>
          <a:p>
            <a:pPr marL="0" marR="0" lvl="0" indent="0" algn="l" rtl="0">
              <a:spcBef>
                <a:spcPts val="0"/>
              </a:spcBef>
              <a:buNone/>
            </a:pPr>
            <a:endParaRPr sz="20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dirty="0"/>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457200" y="228600"/>
            <a:ext cx="5333999" cy="4572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Domine"/>
              <a:buNone/>
            </a:pPr>
            <a:r>
              <a:rPr lang="en-US" sz="3600" b="1" i="1" u="none" strike="noStrike" cap="none" baseline="0" dirty="0" smtClean="0">
                <a:solidFill>
                  <a:schemeClr val="dk1"/>
                </a:solidFill>
                <a:latin typeface="Domine"/>
                <a:ea typeface="Domine"/>
                <a:cs typeface="Domine"/>
                <a:sym typeface="Domine"/>
              </a:rPr>
              <a:t>Direct</a:t>
            </a:r>
            <a:r>
              <a:rPr lang="en-US" sz="3600" b="1" i="1" u="none" strike="noStrike" cap="none" dirty="0" smtClean="0">
                <a:solidFill>
                  <a:schemeClr val="dk1"/>
                </a:solidFill>
                <a:latin typeface="Domine"/>
                <a:ea typeface="Domine"/>
                <a:cs typeface="Domine"/>
                <a:sym typeface="Domine"/>
              </a:rPr>
              <a:t> </a:t>
            </a:r>
            <a:r>
              <a:rPr lang="en-US" sz="3600" b="1" i="1" u="none" strike="noStrike" cap="none" baseline="0" dirty="0" smtClean="0">
                <a:solidFill>
                  <a:schemeClr val="dk1"/>
                </a:solidFill>
                <a:latin typeface="Domine"/>
                <a:ea typeface="Domine"/>
                <a:cs typeface="Domine"/>
                <a:sym typeface="Domine"/>
              </a:rPr>
              <a:t>Democracy</a:t>
            </a:r>
            <a:endParaRPr lang="en-US" sz="3600" b="1" i="1" u="none" strike="noStrike" cap="none" baseline="0" dirty="0">
              <a:solidFill>
                <a:schemeClr val="dk1"/>
              </a:solidFill>
              <a:latin typeface="Domine"/>
              <a:ea typeface="Domine"/>
              <a:cs typeface="Domine"/>
              <a:sym typeface="Domine"/>
            </a:endParaRPr>
          </a:p>
        </p:txBody>
      </p:sp>
      <p:sp>
        <p:nvSpPr>
          <p:cNvPr id="345" name="Shape 345"/>
          <p:cNvSpPr txBox="1">
            <a:spLocks noGrp="1"/>
          </p:cNvSpPr>
          <p:nvPr>
            <p:ph type="body" idx="1"/>
          </p:nvPr>
        </p:nvSpPr>
        <p:spPr>
          <a:xfrm>
            <a:off x="457200" y="1066800"/>
            <a:ext cx="4190999" cy="55626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Ruled by the masses.</a:t>
            </a:r>
          </a:p>
          <a:p>
            <a:pPr marL="0" marR="0" lvl="0" indent="0" algn="l" rtl="0">
              <a:spcBef>
                <a:spcPts val="0"/>
              </a:spcBef>
              <a:buNone/>
            </a:pPr>
            <a:endParaRPr sz="1800" b="0" i="0" u="none" strike="noStrike" cap="none" baseline="0" dirty="0">
              <a:solidFill>
                <a:schemeClr val="dk1"/>
              </a:solidFill>
              <a:latin typeface="Calibri"/>
              <a:ea typeface="Calibri"/>
              <a:cs typeface="Calibri"/>
              <a:sym typeface="Calibri"/>
            </a:endParaRPr>
          </a:p>
          <a:p>
            <a:pPr marL="342900" marR="0" lvl="0" indent="-342900" algn="l" rtl="0">
              <a:lnSpc>
                <a:spcPct val="80000"/>
              </a:lnSpc>
              <a:spcBef>
                <a:spcPts val="360"/>
              </a:spcBef>
              <a:spcAft>
                <a:spcPts val="0"/>
              </a:spcAft>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“Ruled by the people, of the people and for the people”</a:t>
            </a:r>
          </a:p>
          <a:p>
            <a:pPr marL="0" marR="0" lvl="0" indent="0" algn="l" rtl="0">
              <a:spcBef>
                <a:spcPts val="0"/>
              </a:spcBef>
              <a:buNone/>
            </a:pPr>
            <a:endParaRPr sz="1800" b="0" i="0" u="none" strike="noStrike" cap="none" baseline="0" dirty="0">
              <a:solidFill>
                <a:schemeClr val="dk1"/>
              </a:solidFill>
              <a:latin typeface="Calibri"/>
              <a:ea typeface="Calibri"/>
              <a:cs typeface="Calibri"/>
              <a:sym typeface="Calibri"/>
            </a:endParaRPr>
          </a:p>
          <a:p>
            <a:pPr marL="342900" marR="0" lvl="0" indent="-342900" algn="l" rtl="0">
              <a:lnSpc>
                <a:spcPct val="80000"/>
              </a:lnSpc>
              <a:spcBef>
                <a:spcPts val="360"/>
              </a:spcBef>
              <a:spcAft>
                <a:spcPts val="0"/>
              </a:spcAft>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Rulers selected by “everyone.”</a:t>
            </a:r>
          </a:p>
          <a:p>
            <a:pPr marL="0" marR="0" lvl="0" indent="0" algn="l" rtl="0">
              <a:spcBef>
                <a:spcPts val="0"/>
              </a:spcBef>
              <a:buNone/>
            </a:pPr>
            <a:endParaRPr sz="1800" b="0" i="0" u="none" strike="noStrike" cap="none" baseline="0" dirty="0">
              <a:solidFill>
                <a:schemeClr val="dk1"/>
              </a:solidFill>
              <a:latin typeface="Calibri"/>
              <a:ea typeface="Calibri"/>
              <a:cs typeface="Calibri"/>
              <a:sym typeface="Calibri"/>
            </a:endParaRPr>
          </a:p>
          <a:p>
            <a:pPr marL="342900" marR="0" lvl="0" indent="-342900" algn="l" rtl="0">
              <a:lnSpc>
                <a:spcPct val="80000"/>
              </a:lnSpc>
              <a:spcBef>
                <a:spcPts val="360"/>
              </a:spcBef>
              <a:spcAft>
                <a:spcPts val="0"/>
              </a:spcAft>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At times Ancient Rome was democratic.</a:t>
            </a:r>
          </a:p>
          <a:p>
            <a:pPr marL="0" marR="0" lvl="0" indent="0" algn="l" rtl="0">
              <a:spcBef>
                <a:spcPts val="0"/>
              </a:spcBef>
              <a:buNone/>
            </a:pPr>
            <a:endParaRPr sz="18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800" b="1" i="1" u="sng" strike="noStrike" cap="none" baseline="0" dirty="0">
              <a:solidFill>
                <a:schemeClr val="dk1"/>
              </a:solidFill>
              <a:latin typeface="Calibri"/>
              <a:ea typeface="Calibri"/>
              <a:cs typeface="Calibri"/>
              <a:sym typeface="Calibri"/>
            </a:endParaRPr>
          </a:p>
          <a:p>
            <a:pPr marL="342900" marR="0" lvl="0" indent="-342900" algn="l" rtl="0">
              <a:lnSpc>
                <a:spcPct val="80000"/>
              </a:lnSpc>
              <a:spcBef>
                <a:spcPts val="360"/>
              </a:spcBef>
              <a:spcAft>
                <a:spcPts val="0"/>
              </a:spcAft>
              <a:buClr>
                <a:schemeClr val="dk1"/>
              </a:buClr>
              <a:buSzPct val="100000"/>
              <a:buFont typeface="Calibri"/>
              <a:buChar char="•"/>
            </a:pPr>
            <a:r>
              <a:rPr lang="en-US" sz="1800" b="1" i="0" u="none" strike="noStrike" cap="none" baseline="0" dirty="0">
                <a:solidFill>
                  <a:schemeClr val="dk1"/>
                </a:solidFill>
                <a:latin typeface="Calibri"/>
                <a:ea typeface="Calibri"/>
                <a:cs typeface="Calibri"/>
                <a:sym typeface="Calibri"/>
              </a:rPr>
              <a:t>The U.S. is </a:t>
            </a:r>
            <a:r>
              <a:rPr lang="en-US" sz="1800" b="1" i="0" u="none" strike="noStrike" cap="none" baseline="0" dirty="0" smtClean="0">
                <a:solidFill>
                  <a:schemeClr val="dk1"/>
                </a:solidFill>
                <a:latin typeface="Calibri"/>
                <a:ea typeface="Calibri"/>
                <a:cs typeface="Calibri"/>
                <a:sym typeface="Calibri"/>
              </a:rPr>
              <a:t>a </a:t>
            </a:r>
            <a:r>
              <a:rPr lang="en-US" sz="1800" b="1" u="sng" dirty="0" smtClean="0">
                <a:solidFill>
                  <a:schemeClr val="dk1"/>
                </a:solidFill>
                <a:latin typeface="Calibri"/>
                <a:ea typeface="Calibri"/>
                <a:cs typeface="Calibri"/>
                <a:sym typeface="Calibri"/>
              </a:rPr>
              <a:t>representative democracy </a:t>
            </a:r>
            <a:r>
              <a:rPr lang="en-US" sz="1800" b="1" i="0" u="none" strike="noStrike" cap="none" baseline="0" dirty="0" smtClean="0">
                <a:solidFill>
                  <a:schemeClr val="dk1"/>
                </a:solidFill>
                <a:latin typeface="Calibri"/>
                <a:ea typeface="Calibri"/>
                <a:cs typeface="Calibri"/>
                <a:sym typeface="Calibri"/>
              </a:rPr>
              <a:t>because </a:t>
            </a:r>
            <a:r>
              <a:rPr lang="en-US" sz="1800" b="1" i="0" u="none" strike="noStrike" cap="none" baseline="0" dirty="0">
                <a:solidFill>
                  <a:schemeClr val="dk1"/>
                </a:solidFill>
                <a:latin typeface="Calibri"/>
                <a:ea typeface="Calibri"/>
                <a:cs typeface="Calibri"/>
                <a:sym typeface="Calibri"/>
              </a:rPr>
              <a:t>people there do not directly make the laws.</a:t>
            </a:r>
          </a:p>
          <a:p>
            <a:pPr marL="0" marR="0" lvl="0" indent="0" algn="l" rtl="0">
              <a:spcBef>
                <a:spcPts val="0"/>
              </a:spcBef>
              <a:buNone/>
            </a:pPr>
            <a:endParaRPr sz="1800" b="1" i="0" u="none" strike="noStrike" cap="none" baseline="0" dirty="0">
              <a:solidFill>
                <a:schemeClr val="dk1"/>
              </a:solidFill>
              <a:latin typeface="Calibri"/>
              <a:ea typeface="Calibri"/>
              <a:cs typeface="Calibri"/>
              <a:sym typeface="Calibri"/>
            </a:endParaRPr>
          </a:p>
          <a:p>
            <a:pPr marL="342900" marR="0" lvl="0" indent="-342900" algn="l" rtl="0">
              <a:lnSpc>
                <a:spcPct val="80000"/>
              </a:lnSpc>
              <a:spcBef>
                <a:spcPts val="360"/>
              </a:spcBef>
              <a:spcAft>
                <a:spcPts val="0"/>
              </a:spcAft>
              <a:buClr>
                <a:schemeClr val="dk1"/>
              </a:buClr>
              <a:buSzPct val="100000"/>
              <a:buFont typeface="Calibri"/>
              <a:buChar char="•"/>
            </a:pPr>
            <a:r>
              <a:rPr lang="en-US" sz="1800" b="1" i="0" u="none" strike="noStrike" cap="none" baseline="0" dirty="0">
                <a:solidFill>
                  <a:schemeClr val="dk1"/>
                </a:solidFill>
                <a:latin typeface="Calibri"/>
                <a:ea typeface="Calibri"/>
                <a:cs typeface="Calibri"/>
                <a:sym typeface="Calibri"/>
              </a:rPr>
              <a:t>People chose other people in elections to make laws and decisions for them.</a:t>
            </a:r>
          </a:p>
          <a:p>
            <a:pPr marL="0" marR="0" lvl="0" indent="0" algn="l" rtl="0">
              <a:spcBef>
                <a:spcPts val="0"/>
              </a:spcBef>
              <a:buNone/>
            </a:pPr>
            <a:endParaRPr sz="1800" b="1" i="1" u="sng" strike="noStrike" cap="none" baseline="0" dirty="0">
              <a:solidFill>
                <a:schemeClr val="dk1"/>
              </a:solidFill>
              <a:latin typeface="Calibri"/>
              <a:ea typeface="Calibri"/>
              <a:cs typeface="Calibri"/>
              <a:sym typeface="Calibri"/>
            </a:endParaRPr>
          </a:p>
          <a:p>
            <a:pPr marL="0" marR="0" lvl="0" indent="0" algn="l" rtl="0">
              <a:spcBef>
                <a:spcPts val="0"/>
              </a:spcBef>
              <a:buNone/>
            </a:pPr>
            <a:endParaRPr dirty="0"/>
          </a:p>
        </p:txBody>
      </p:sp>
      <p:pic>
        <p:nvPicPr>
          <p:cNvPr id="346" name="Shape 346"/>
          <p:cNvPicPr preferRelativeResize="0"/>
          <p:nvPr/>
        </p:nvPicPr>
        <p:blipFill rotWithShape="1">
          <a:blip r:embed="rId3">
            <a:alphaModFix/>
          </a:blip>
          <a:srcRect/>
          <a:stretch/>
        </p:blipFill>
        <p:spPr>
          <a:xfrm>
            <a:off x="6313487" y="30161"/>
            <a:ext cx="2819400" cy="2819400"/>
          </a:xfrm>
          <a:prstGeom prst="rect">
            <a:avLst/>
          </a:prstGeom>
          <a:noFill/>
          <a:ln>
            <a:noFill/>
          </a:ln>
        </p:spPr>
      </p:pic>
      <p:pic>
        <p:nvPicPr>
          <p:cNvPr id="347" name="Shape 347"/>
          <p:cNvPicPr preferRelativeResize="0"/>
          <p:nvPr/>
        </p:nvPicPr>
        <p:blipFill rotWithShape="1">
          <a:blip r:embed="rId4">
            <a:alphaModFix/>
          </a:blip>
          <a:srcRect/>
          <a:stretch/>
        </p:blipFill>
        <p:spPr>
          <a:xfrm>
            <a:off x="4648200" y="2057400"/>
            <a:ext cx="2286000" cy="2438399"/>
          </a:xfrm>
          <a:prstGeom prst="rect">
            <a:avLst/>
          </a:prstGeom>
          <a:noFill/>
          <a:ln>
            <a:noFill/>
          </a:ln>
        </p:spPr>
      </p:pic>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title"/>
          </p:nvPr>
        </p:nvSpPr>
        <p:spPr>
          <a:xfrm>
            <a:off x="457200" y="274637"/>
            <a:ext cx="8229600" cy="411161"/>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0" i="0" u="none" strike="noStrike" cap="none" baseline="0" dirty="0">
                <a:solidFill>
                  <a:schemeClr val="dk1"/>
                </a:solidFill>
                <a:latin typeface="Calibri"/>
                <a:ea typeface="Calibri"/>
                <a:cs typeface="Calibri"/>
                <a:sym typeface="Calibri"/>
              </a:rPr>
              <a:t>Levels of State &amp; Local Government </a:t>
            </a:r>
          </a:p>
        </p:txBody>
      </p:sp>
      <p:pic>
        <p:nvPicPr>
          <p:cNvPr id="423" name="Shape 423"/>
          <p:cNvPicPr preferRelativeResize="0"/>
          <p:nvPr/>
        </p:nvPicPr>
        <p:blipFill rotWithShape="1">
          <a:blip r:embed="rId3">
            <a:alphaModFix/>
          </a:blip>
          <a:srcRect/>
          <a:stretch/>
        </p:blipFill>
        <p:spPr>
          <a:xfrm>
            <a:off x="438150" y="974725"/>
            <a:ext cx="4078287" cy="5522911"/>
          </a:xfrm>
          <a:prstGeom prst="rect">
            <a:avLst/>
          </a:prstGeom>
          <a:noFill/>
          <a:ln>
            <a:noFill/>
          </a:ln>
        </p:spPr>
      </p:pic>
      <p:pic>
        <p:nvPicPr>
          <p:cNvPr id="424" name="Shape 424"/>
          <p:cNvPicPr preferRelativeResize="0"/>
          <p:nvPr/>
        </p:nvPicPr>
        <p:blipFill rotWithShape="1">
          <a:blip r:embed="rId4">
            <a:alphaModFix/>
          </a:blip>
          <a:srcRect/>
          <a:stretch/>
        </p:blipFill>
        <p:spPr>
          <a:xfrm>
            <a:off x="4632325" y="871537"/>
            <a:ext cx="4073524" cy="5688011"/>
          </a:xfrm>
          <a:prstGeom prst="rect">
            <a:avLst/>
          </a:prstGeom>
          <a:noFill/>
          <a:ln>
            <a:noFill/>
          </a:ln>
        </p:spPr>
      </p:pic>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Shape 429"/>
          <p:cNvSpPr txBox="1">
            <a:spLocks noGrp="1"/>
          </p:cNvSpPr>
          <p:nvPr>
            <p:ph type="title"/>
          </p:nvPr>
        </p:nvSpPr>
        <p:spPr>
          <a:xfrm>
            <a:off x="457200" y="274637"/>
            <a:ext cx="8229600" cy="56356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0" i="0" u="none" strike="noStrike" cap="none" baseline="0" dirty="0">
                <a:solidFill>
                  <a:schemeClr val="dk1"/>
                </a:solidFill>
                <a:latin typeface="Calibri"/>
                <a:ea typeface="Calibri"/>
                <a:cs typeface="Calibri"/>
                <a:sym typeface="Calibri"/>
              </a:rPr>
              <a:t>Business/Economic Cycle</a:t>
            </a:r>
          </a:p>
        </p:txBody>
      </p:sp>
      <p:pic>
        <p:nvPicPr>
          <p:cNvPr id="430" name="Shape 430"/>
          <p:cNvPicPr preferRelativeResize="0"/>
          <p:nvPr/>
        </p:nvPicPr>
        <p:blipFill rotWithShape="1">
          <a:blip r:embed="rId3">
            <a:alphaModFix/>
          </a:blip>
          <a:srcRect/>
          <a:stretch/>
        </p:blipFill>
        <p:spPr>
          <a:xfrm>
            <a:off x="1447800" y="1143000"/>
            <a:ext cx="5638800" cy="3097211"/>
          </a:xfrm>
          <a:prstGeom prst="rect">
            <a:avLst/>
          </a:prstGeom>
          <a:noFill/>
          <a:ln>
            <a:noFill/>
          </a:ln>
        </p:spPr>
      </p:pic>
      <p:sp>
        <p:nvSpPr>
          <p:cNvPr id="431" name="Shape 431"/>
          <p:cNvSpPr txBox="1"/>
          <p:nvPr/>
        </p:nvSpPr>
        <p:spPr>
          <a:xfrm>
            <a:off x="381000" y="4495800"/>
            <a:ext cx="8001000" cy="23082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1" i="0" u="sng" strike="noStrike" cap="none" baseline="0">
                <a:solidFill>
                  <a:schemeClr val="dk1"/>
                </a:solidFill>
                <a:latin typeface="Calibri"/>
                <a:ea typeface="Calibri"/>
                <a:cs typeface="Calibri"/>
                <a:sym typeface="Calibri"/>
              </a:rPr>
              <a:t>Peak</a:t>
            </a:r>
            <a:r>
              <a:rPr lang="en-US" sz="1800" b="0" i="0" u="none" strike="noStrike" cap="none" baseline="0">
                <a:solidFill>
                  <a:schemeClr val="dk1"/>
                </a:solidFill>
                <a:latin typeface="Calibri"/>
                <a:ea typeface="Calibri"/>
                <a:cs typeface="Calibri"/>
                <a:sym typeface="Calibri"/>
              </a:rPr>
              <a:t>-the highest point during the business/economic cycle.  Businesses are most likely to invest in new capital goods to expand their business further.</a:t>
            </a:r>
          </a:p>
          <a:p>
            <a:pPr marL="0" marR="0" lvl="0" indent="0" algn="l" rtl="0">
              <a:lnSpc>
                <a:spcPct val="100000"/>
              </a:lnSpc>
              <a:spcBef>
                <a:spcPts val="0"/>
              </a:spcBef>
              <a:spcAft>
                <a:spcPts val="0"/>
              </a:spcAft>
              <a:buClr>
                <a:schemeClr val="dk1"/>
              </a:buClr>
              <a:buSzPct val="25000"/>
              <a:buFont typeface="Calibri"/>
              <a:buNone/>
            </a:pPr>
            <a:r>
              <a:rPr lang="en-US" sz="1800" b="1" i="0" u="sng" strike="noStrike" cap="none" baseline="0">
                <a:solidFill>
                  <a:schemeClr val="dk1"/>
                </a:solidFill>
                <a:latin typeface="Calibri"/>
                <a:ea typeface="Calibri"/>
                <a:cs typeface="Calibri"/>
                <a:sym typeface="Calibri"/>
              </a:rPr>
              <a:t>Recession</a:t>
            </a:r>
            <a:r>
              <a:rPr lang="en-US" sz="1800" b="0" i="0" u="none" strike="noStrike" cap="none" baseline="0">
                <a:solidFill>
                  <a:schemeClr val="dk1"/>
                </a:solidFill>
                <a:latin typeface="Calibri"/>
                <a:ea typeface="Calibri"/>
                <a:cs typeface="Calibri"/>
                <a:sym typeface="Calibri"/>
              </a:rPr>
              <a:t>-the point when businesses begin to fail because of bad business decisions and rising unemployment.</a:t>
            </a:r>
          </a:p>
          <a:p>
            <a:pPr marL="0" marR="0" lvl="0" indent="0" algn="l" rtl="0">
              <a:lnSpc>
                <a:spcPct val="100000"/>
              </a:lnSpc>
              <a:spcBef>
                <a:spcPts val="0"/>
              </a:spcBef>
              <a:spcAft>
                <a:spcPts val="0"/>
              </a:spcAft>
              <a:buClr>
                <a:schemeClr val="dk1"/>
              </a:buClr>
              <a:buSzPct val="25000"/>
              <a:buFont typeface="Calibri"/>
              <a:buNone/>
            </a:pPr>
            <a:r>
              <a:rPr lang="en-US" sz="1800" b="1" i="0" u="sng" strike="noStrike" cap="none" baseline="0">
                <a:solidFill>
                  <a:schemeClr val="dk1"/>
                </a:solidFill>
                <a:latin typeface="Calibri"/>
                <a:ea typeface="Calibri"/>
                <a:cs typeface="Calibri"/>
                <a:sym typeface="Calibri"/>
              </a:rPr>
              <a:t>Trough</a:t>
            </a:r>
            <a:r>
              <a:rPr lang="en-US" sz="1800" b="0" i="0" u="none" strike="noStrike" cap="none" baseline="0">
                <a:solidFill>
                  <a:schemeClr val="dk1"/>
                </a:solidFill>
                <a:latin typeface="Calibri"/>
                <a:ea typeface="Calibri"/>
                <a:cs typeface="Calibri"/>
                <a:sym typeface="Calibri"/>
              </a:rPr>
              <a:t>-the lowest point in the business/economic cycle when sales are low and unemployment is high.</a:t>
            </a:r>
          </a:p>
          <a:p>
            <a:pPr marL="0" marR="0" lvl="0" indent="0" algn="l" rtl="0">
              <a:lnSpc>
                <a:spcPct val="100000"/>
              </a:lnSpc>
              <a:spcBef>
                <a:spcPts val="0"/>
              </a:spcBef>
              <a:spcAft>
                <a:spcPts val="0"/>
              </a:spcAft>
              <a:buClr>
                <a:schemeClr val="dk1"/>
              </a:buClr>
              <a:buSzPct val="25000"/>
              <a:buFont typeface="Calibri"/>
              <a:buNone/>
            </a:pPr>
            <a:r>
              <a:rPr lang="en-US" sz="1800" b="1" i="0" u="sng" strike="noStrike" cap="none" baseline="0">
                <a:solidFill>
                  <a:schemeClr val="dk1"/>
                </a:solidFill>
                <a:latin typeface="Calibri"/>
                <a:ea typeface="Calibri"/>
                <a:cs typeface="Calibri"/>
                <a:sym typeface="Calibri"/>
              </a:rPr>
              <a:t>Expansion</a:t>
            </a:r>
            <a:r>
              <a:rPr lang="en-US" sz="1800" b="0" i="0" u="none" strike="noStrike" cap="none" baseline="0">
                <a:solidFill>
                  <a:schemeClr val="dk1"/>
                </a:solidFill>
                <a:latin typeface="Calibri"/>
                <a:ea typeface="Calibri"/>
                <a:cs typeface="Calibri"/>
                <a:sym typeface="Calibri"/>
              </a:rPr>
              <a:t>-the point in which the economy begins to recover  and employment starts to rise.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t>There are 8 types of government. Describe the other types of government.</a:t>
            </a:r>
            <a:endParaRPr lang="en-US" sz="3200"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82899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0"/>
            <a:ext cx="8229600" cy="5333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baseline="0" dirty="0">
                <a:solidFill>
                  <a:schemeClr val="dk1"/>
                </a:solidFill>
                <a:latin typeface="Calibri"/>
                <a:ea typeface="Calibri"/>
                <a:cs typeface="Calibri"/>
                <a:sym typeface="Calibri"/>
              </a:rPr>
              <a:t>Section 1-Page 2</a:t>
            </a:r>
          </a:p>
        </p:txBody>
      </p:sp>
      <p:graphicFrame>
        <p:nvGraphicFramePr>
          <p:cNvPr id="98" name="Shape 98"/>
          <p:cNvGraphicFramePr/>
          <p:nvPr/>
        </p:nvGraphicFramePr>
        <p:xfrm>
          <a:off x="381000" y="2103436"/>
          <a:ext cx="8153400" cy="4754525"/>
        </p:xfrm>
        <a:graphic>
          <a:graphicData uri="http://schemas.openxmlformats.org/drawingml/2006/table">
            <a:tbl>
              <a:tblPr>
                <a:noFill/>
                <a:tableStyleId>{CB25BF3D-A78B-4336-AF2C-CC084FE5D4D8}</a:tableStyleId>
              </a:tblPr>
              <a:tblGrid>
                <a:gridCol w="2038350"/>
                <a:gridCol w="2038350"/>
                <a:gridCol w="2038350"/>
                <a:gridCol w="2038350"/>
              </a:tblGrid>
              <a:tr h="1066800">
                <a:tc>
                  <a:txBody>
                    <a:bodyPr/>
                    <a:lstStyle/>
                    <a:p>
                      <a:pPr marL="0" lvl="0" indent="0" algn="l" rtl="0">
                        <a:lnSpc>
                          <a:spcPct val="100000"/>
                        </a:lnSpc>
                        <a:spcBef>
                          <a:spcPts val="0"/>
                        </a:spcBef>
                        <a:spcAft>
                          <a:spcPts val="0"/>
                        </a:spcAft>
                        <a:buClr>
                          <a:srgbClr val="FFFFFF"/>
                        </a:buClr>
                        <a:buSzPct val="25000"/>
                        <a:buFont typeface="Calibri"/>
                        <a:buNone/>
                      </a:pPr>
                      <a:r>
                        <a:rPr lang="en-US" sz="1800" b="1" i="0" u="none" baseline="0">
                          <a:solidFill>
                            <a:srgbClr val="FFFFFF"/>
                          </a:solidFill>
                          <a:latin typeface="Calibri"/>
                          <a:ea typeface="Calibri"/>
                          <a:cs typeface="Calibri"/>
                          <a:sym typeface="Calibri"/>
                        </a:rPr>
                        <a:t>Region</a:t>
                      </a:r>
                    </a:p>
                  </a:txBody>
                  <a:tcPr marL="0" marR="0" marT="0" marB="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lvl="0" indent="0" algn="l" rtl="0">
                        <a:lnSpc>
                          <a:spcPct val="100000"/>
                        </a:lnSpc>
                        <a:spcBef>
                          <a:spcPts val="0"/>
                        </a:spcBef>
                        <a:spcAft>
                          <a:spcPts val="0"/>
                        </a:spcAft>
                        <a:buClr>
                          <a:srgbClr val="FFFFFF"/>
                        </a:buClr>
                        <a:buSzPct val="25000"/>
                        <a:buFont typeface="Calibri"/>
                        <a:buNone/>
                      </a:pPr>
                      <a:r>
                        <a:rPr lang="en-US" sz="1800" b="1" i="0" u="none" baseline="0">
                          <a:solidFill>
                            <a:srgbClr val="FFFFFF"/>
                          </a:solidFill>
                          <a:latin typeface="Calibri"/>
                          <a:ea typeface="Calibri"/>
                          <a:cs typeface="Calibri"/>
                          <a:sym typeface="Calibri"/>
                        </a:rPr>
                        <a:t>Colonies</a:t>
                      </a:r>
                    </a:p>
                  </a:txBody>
                  <a:tcPr marL="0" marR="0" marT="0" marB="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lvl="0" indent="0" algn="l" rtl="0">
                        <a:lnSpc>
                          <a:spcPct val="100000"/>
                        </a:lnSpc>
                        <a:spcBef>
                          <a:spcPts val="0"/>
                        </a:spcBef>
                        <a:spcAft>
                          <a:spcPts val="0"/>
                        </a:spcAft>
                        <a:buClr>
                          <a:srgbClr val="FFFFFF"/>
                        </a:buClr>
                        <a:buSzPct val="25000"/>
                        <a:buFont typeface="Calibri"/>
                        <a:buNone/>
                      </a:pPr>
                      <a:r>
                        <a:rPr lang="en-US" sz="1800" b="1" i="0" u="none" baseline="0">
                          <a:solidFill>
                            <a:srgbClr val="FFFFFF"/>
                          </a:solidFill>
                          <a:latin typeface="Calibri"/>
                          <a:ea typeface="Calibri"/>
                          <a:cs typeface="Calibri"/>
                          <a:sym typeface="Calibri"/>
                        </a:rPr>
                        <a:t>Religion/Religious Beliefs</a:t>
                      </a:r>
                    </a:p>
                  </a:txBody>
                  <a:tcPr marL="0" marR="0" marT="0" marB="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lvl="0" indent="0" algn="l" rtl="0">
                        <a:lnSpc>
                          <a:spcPct val="100000"/>
                        </a:lnSpc>
                        <a:spcBef>
                          <a:spcPts val="0"/>
                        </a:spcBef>
                        <a:spcAft>
                          <a:spcPts val="0"/>
                        </a:spcAft>
                        <a:buClr>
                          <a:srgbClr val="FFFFFF"/>
                        </a:buClr>
                        <a:buSzPct val="25000"/>
                        <a:buFont typeface="Calibri"/>
                        <a:buNone/>
                      </a:pPr>
                      <a:r>
                        <a:rPr lang="en-US" sz="1800" b="1" i="0" u="none" baseline="0">
                          <a:solidFill>
                            <a:srgbClr val="FFFFFF"/>
                          </a:solidFill>
                          <a:latin typeface="Calibri"/>
                          <a:ea typeface="Calibri"/>
                          <a:cs typeface="Calibri"/>
                          <a:sym typeface="Calibri"/>
                        </a:rPr>
                        <a:t>Industries</a:t>
                      </a:r>
                    </a:p>
                  </a:txBody>
                  <a:tcPr marL="0" marR="0" marT="0" marB="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r>
              <a:tr h="1189025">
                <a:tc>
                  <a:txBody>
                    <a:bodyPr/>
                    <a:lstStyle/>
                    <a:p>
                      <a:pPr marL="0" lvl="0" indent="0" algn="l" rtl="0">
                        <a:lnSpc>
                          <a:spcPct val="100000"/>
                        </a:lnSpc>
                        <a:spcBef>
                          <a:spcPts val="0"/>
                        </a:spcBef>
                        <a:spcAft>
                          <a:spcPts val="0"/>
                        </a:spcAft>
                        <a:buClr>
                          <a:srgbClr val="000000"/>
                        </a:buClr>
                        <a:buSzPct val="25000"/>
                        <a:buFont typeface="Calibri"/>
                        <a:buNone/>
                      </a:pPr>
                      <a:r>
                        <a:rPr lang="en-US" sz="1800" b="0" i="0" u="none" baseline="0">
                          <a:solidFill>
                            <a:srgbClr val="000000"/>
                          </a:solidFill>
                          <a:latin typeface="Calibri"/>
                          <a:ea typeface="Calibri"/>
                          <a:cs typeface="Calibri"/>
                          <a:sym typeface="Calibri"/>
                        </a:rPr>
                        <a:t>Southern</a:t>
                      </a:r>
                    </a:p>
                  </a:txBody>
                  <a:tcPr marL="0" marR="0" marT="0" marB="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381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D0D8E8"/>
                    </a:solidFill>
                  </a:tcPr>
                </a:tc>
                <a:tc>
                  <a:txBody>
                    <a:bodyPr/>
                    <a:lstStyle/>
                    <a:p>
                      <a:pPr marL="0" lvl="0" indent="0" algn="l" rtl="0">
                        <a:lnSpc>
                          <a:spcPct val="100000"/>
                        </a:lnSpc>
                        <a:spcBef>
                          <a:spcPts val="0"/>
                        </a:spcBef>
                        <a:spcAft>
                          <a:spcPts val="0"/>
                        </a:spcAft>
                        <a:buClr>
                          <a:srgbClr val="000000"/>
                        </a:buClr>
                        <a:buSzPct val="25000"/>
                        <a:buFont typeface="Calibri"/>
                        <a:buNone/>
                      </a:pPr>
                      <a:r>
                        <a:rPr lang="en-US" sz="1800" b="0" i="0" u="none" baseline="0">
                          <a:solidFill>
                            <a:srgbClr val="000000"/>
                          </a:solidFill>
                          <a:latin typeface="Calibri"/>
                          <a:ea typeface="Calibri"/>
                          <a:cs typeface="Calibri"/>
                          <a:sym typeface="Calibri"/>
                        </a:rPr>
                        <a:t>Virginia, North Carolina, South Carolina, Georgia </a:t>
                      </a:r>
                    </a:p>
                  </a:txBody>
                  <a:tcPr marL="0" marR="0" marT="0" marB="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381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D0D8E8"/>
                    </a:solidFill>
                  </a:tcPr>
                </a:tc>
                <a:tc>
                  <a:txBody>
                    <a:bodyPr/>
                    <a:lstStyle/>
                    <a:p>
                      <a:pPr marL="0" lvl="0" indent="0" algn="l" rtl="0">
                        <a:lnSpc>
                          <a:spcPct val="100000"/>
                        </a:lnSpc>
                        <a:spcBef>
                          <a:spcPts val="0"/>
                        </a:spcBef>
                        <a:spcAft>
                          <a:spcPts val="0"/>
                        </a:spcAft>
                        <a:buClr>
                          <a:srgbClr val="000000"/>
                        </a:buClr>
                        <a:buSzPct val="25000"/>
                        <a:buFont typeface="Calibri"/>
                        <a:buNone/>
                      </a:pPr>
                      <a:r>
                        <a:rPr lang="en-US" sz="1800" b="0" i="0" u="none" baseline="0">
                          <a:solidFill>
                            <a:srgbClr val="000000"/>
                          </a:solidFill>
                          <a:latin typeface="Calibri"/>
                          <a:ea typeface="Calibri"/>
                          <a:cs typeface="Calibri"/>
                          <a:sym typeface="Calibri"/>
                        </a:rPr>
                        <a:t>Protestant but not very religious</a:t>
                      </a:r>
                    </a:p>
                  </a:txBody>
                  <a:tcPr marL="0" marR="0" marT="0" marB="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381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D0D8E8"/>
                    </a:solidFill>
                  </a:tcPr>
                </a:tc>
                <a:tc>
                  <a:txBody>
                    <a:bodyPr/>
                    <a:lstStyle/>
                    <a:p>
                      <a:pPr marL="0" lvl="0" indent="0" algn="l" rtl="0">
                        <a:lnSpc>
                          <a:spcPct val="100000"/>
                        </a:lnSpc>
                        <a:spcBef>
                          <a:spcPts val="0"/>
                        </a:spcBef>
                        <a:spcAft>
                          <a:spcPts val="0"/>
                        </a:spcAft>
                        <a:buClr>
                          <a:srgbClr val="000000"/>
                        </a:buClr>
                        <a:buSzPct val="25000"/>
                        <a:buFont typeface="Calibri"/>
                        <a:buNone/>
                      </a:pPr>
                      <a:r>
                        <a:rPr lang="en-US" sz="1800" b="0" i="0" u="none" baseline="0">
                          <a:solidFill>
                            <a:srgbClr val="000000"/>
                          </a:solidFill>
                          <a:latin typeface="Calibri"/>
                          <a:ea typeface="Calibri"/>
                          <a:cs typeface="Calibri"/>
                          <a:sym typeface="Calibri"/>
                        </a:rPr>
                        <a:t>Farmed large plantations that grew tobacco, corn, indigo and wheat</a:t>
                      </a:r>
                    </a:p>
                  </a:txBody>
                  <a:tcPr marL="0" marR="0" marT="0" marB="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381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D0D8E8"/>
                    </a:solidFill>
                  </a:tcPr>
                </a:tc>
              </a:tr>
              <a:tr h="1189025">
                <a:tc>
                  <a:txBody>
                    <a:bodyPr/>
                    <a:lstStyle/>
                    <a:p>
                      <a:pPr marL="0" lvl="0" indent="0" algn="l" rtl="0">
                        <a:lnSpc>
                          <a:spcPct val="100000"/>
                        </a:lnSpc>
                        <a:spcBef>
                          <a:spcPts val="0"/>
                        </a:spcBef>
                        <a:spcAft>
                          <a:spcPts val="0"/>
                        </a:spcAft>
                        <a:buClr>
                          <a:srgbClr val="000000"/>
                        </a:buClr>
                        <a:buSzPct val="25000"/>
                        <a:buFont typeface="Calibri"/>
                        <a:buNone/>
                      </a:pPr>
                      <a:r>
                        <a:rPr lang="en-US" sz="1800" b="0" i="0" u="none" baseline="0">
                          <a:solidFill>
                            <a:srgbClr val="000000"/>
                          </a:solidFill>
                          <a:latin typeface="Calibri"/>
                          <a:ea typeface="Calibri"/>
                          <a:cs typeface="Calibri"/>
                          <a:sym typeface="Calibri"/>
                        </a:rPr>
                        <a:t> Middle </a:t>
                      </a:r>
                    </a:p>
                  </a:txBody>
                  <a:tcPr marL="0" marR="0" marT="0" marB="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c>
                  <a:txBody>
                    <a:bodyPr/>
                    <a:lstStyle/>
                    <a:p>
                      <a:pPr marL="0" lvl="0" indent="0" algn="l" rtl="0">
                        <a:lnSpc>
                          <a:spcPct val="100000"/>
                        </a:lnSpc>
                        <a:spcBef>
                          <a:spcPts val="0"/>
                        </a:spcBef>
                        <a:spcAft>
                          <a:spcPts val="0"/>
                        </a:spcAft>
                        <a:buClr>
                          <a:srgbClr val="000000"/>
                        </a:buClr>
                        <a:buSzPct val="25000"/>
                        <a:buFont typeface="Calibri"/>
                        <a:buNone/>
                      </a:pPr>
                      <a:r>
                        <a:rPr lang="en-US" sz="1800" b="0" i="0" u="none" baseline="0">
                          <a:solidFill>
                            <a:srgbClr val="000000"/>
                          </a:solidFill>
                          <a:latin typeface="Calibri"/>
                          <a:ea typeface="Calibri"/>
                          <a:cs typeface="Calibri"/>
                          <a:sym typeface="Calibri"/>
                        </a:rPr>
                        <a:t>New York, New Jersey, Delaware, Pennsylvania, Maryland</a:t>
                      </a:r>
                    </a:p>
                  </a:txBody>
                  <a:tcPr marL="0" marR="0" marT="0" marB="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c>
                  <a:txBody>
                    <a:bodyPr/>
                    <a:lstStyle/>
                    <a:p>
                      <a:pPr marL="0" lvl="0" indent="0" algn="l" rtl="0">
                        <a:lnSpc>
                          <a:spcPct val="100000"/>
                        </a:lnSpc>
                        <a:spcBef>
                          <a:spcPts val="0"/>
                        </a:spcBef>
                        <a:spcAft>
                          <a:spcPts val="0"/>
                        </a:spcAft>
                        <a:buClr>
                          <a:srgbClr val="000000"/>
                        </a:buClr>
                        <a:buSzPct val="25000"/>
                        <a:buFont typeface="Calibri"/>
                        <a:buNone/>
                      </a:pPr>
                      <a:r>
                        <a:rPr lang="en-US" sz="1800" b="0" i="0" u="none" baseline="0">
                          <a:solidFill>
                            <a:srgbClr val="000000"/>
                          </a:solidFill>
                          <a:latin typeface="Calibri"/>
                          <a:ea typeface="Calibri"/>
                          <a:cs typeface="Calibri"/>
                          <a:sym typeface="Calibri"/>
                        </a:rPr>
                        <a:t>Quaker and were against slavery</a:t>
                      </a:r>
                    </a:p>
                  </a:txBody>
                  <a:tcPr marL="0" marR="0" marT="0" marB="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c>
                  <a:txBody>
                    <a:bodyPr/>
                    <a:lstStyle/>
                    <a:p>
                      <a:pPr marL="0" lvl="0" indent="0" algn="l" rtl="0">
                        <a:lnSpc>
                          <a:spcPct val="100000"/>
                        </a:lnSpc>
                        <a:spcBef>
                          <a:spcPts val="0"/>
                        </a:spcBef>
                        <a:spcAft>
                          <a:spcPts val="0"/>
                        </a:spcAft>
                        <a:buClr>
                          <a:srgbClr val="000000"/>
                        </a:buClr>
                        <a:buSzPct val="25000"/>
                        <a:buFont typeface="Calibri"/>
                        <a:buNone/>
                      </a:pPr>
                      <a:r>
                        <a:rPr lang="en-US" sz="1800" b="0" i="0" u="none" baseline="0">
                          <a:solidFill>
                            <a:srgbClr val="000000"/>
                          </a:solidFill>
                          <a:latin typeface="Calibri"/>
                          <a:ea typeface="Calibri"/>
                          <a:cs typeface="Calibri"/>
                          <a:sym typeface="Calibri"/>
                        </a:rPr>
                        <a:t>General farming and iron-working</a:t>
                      </a:r>
                    </a:p>
                  </a:txBody>
                  <a:tcPr marL="0" marR="0" marT="0" marB="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r>
              <a:tr h="1309675">
                <a:tc>
                  <a:txBody>
                    <a:bodyPr/>
                    <a:lstStyle/>
                    <a:p>
                      <a:pPr marL="0" lvl="0" indent="0" algn="l" rtl="0">
                        <a:lnSpc>
                          <a:spcPct val="100000"/>
                        </a:lnSpc>
                        <a:spcBef>
                          <a:spcPts val="0"/>
                        </a:spcBef>
                        <a:spcAft>
                          <a:spcPts val="0"/>
                        </a:spcAft>
                        <a:buClr>
                          <a:srgbClr val="000000"/>
                        </a:buClr>
                        <a:buSzPct val="25000"/>
                        <a:buFont typeface="Calibri"/>
                        <a:buNone/>
                      </a:pPr>
                      <a:r>
                        <a:rPr lang="en-US" sz="1800" b="0" i="0" u="none" baseline="0">
                          <a:solidFill>
                            <a:srgbClr val="000000"/>
                          </a:solidFill>
                          <a:latin typeface="Calibri"/>
                          <a:ea typeface="Calibri"/>
                          <a:cs typeface="Calibri"/>
                          <a:sym typeface="Calibri"/>
                        </a:rPr>
                        <a:t>New England</a:t>
                      </a:r>
                    </a:p>
                  </a:txBody>
                  <a:tcPr marL="0" marR="0" marT="0" marB="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D0D8E8"/>
                    </a:solidFill>
                  </a:tcPr>
                </a:tc>
                <a:tc>
                  <a:txBody>
                    <a:bodyPr/>
                    <a:lstStyle/>
                    <a:p>
                      <a:pPr marL="0" lvl="0" indent="0" algn="l" rtl="0">
                        <a:lnSpc>
                          <a:spcPct val="100000"/>
                        </a:lnSpc>
                        <a:spcBef>
                          <a:spcPts val="0"/>
                        </a:spcBef>
                        <a:spcAft>
                          <a:spcPts val="0"/>
                        </a:spcAft>
                        <a:buClr>
                          <a:srgbClr val="000000"/>
                        </a:buClr>
                        <a:buSzPct val="25000"/>
                        <a:buFont typeface="Calibri"/>
                        <a:buNone/>
                      </a:pPr>
                      <a:r>
                        <a:rPr lang="en-US" sz="1800" b="0" i="0" u="none" baseline="0">
                          <a:solidFill>
                            <a:srgbClr val="000000"/>
                          </a:solidFill>
                          <a:latin typeface="Calibri"/>
                          <a:ea typeface="Calibri"/>
                          <a:cs typeface="Calibri"/>
                          <a:sym typeface="Calibri"/>
                        </a:rPr>
                        <a:t>Massachusetts, Connecticut, Rhode Island</a:t>
                      </a:r>
                    </a:p>
                  </a:txBody>
                  <a:tcPr marL="0" marR="0" marT="0" marB="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D0D8E8"/>
                    </a:solidFill>
                  </a:tcPr>
                </a:tc>
                <a:tc>
                  <a:txBody>
                    <a:bodyPr/>
                    <a:lstStyle/>
                    <a:p>
                      <a:pPr marL="0" lvl="0" indent="0" algn="l" rtl="0">
                        <a:lnSpc>
                          <a:spcPct val="100000"/>
                        </a:lnSpc>
                        <a:spcBef>
                          <a:spcPts val="0"/>
                        </a:spcBef>
                        <a:spcAft>
                          <a:spcPts val="0"/>
                        </a:spcAft>
                        <a:buClr>
                          <a:srgbClr val="000000"/>
                        </a:buClr>
                        <a:buSzPct val="25000"/>
                        <a:buFont typeface="Calibri"/>
                        <a:buNone/>
                      </a:pPr>
                      <a:r>
                        <a:rPr lang="en-US" sz="1600" b="0" i="0" u="none" baseline="0">
                          <a:solidFill>
                            <a:srgbClr val="000000"/>
                          </a:solidFill>
                          <a:latin typeface="Calibri"/>
                          <a:ea typeface="Calibri"/>
                          <a:cs typeface="Calibri"/>
                          <a:sym typeface="Calibri"/>
                        </a:rPr>
                        <a:t>Puritans who were very religious and believed hard work brought them closer to God</a:t>
                      </a:r>
                    </a:p>
                  </a:txBody>
                  <a:tcPr marL="0" marR="0" marT="0" marB="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D0D8E8"/>
                    </a:solidFill>
                  </a:tcPr>
                </a:tc>
                <a:tc>
                  <a:txBody>
                    <a:bodyPr/>
                    <a:lstStyle/>
                    <a:p>
                      <a:pPr marL="0" lvl="0" indent="0" algn="l" rtl="0">
                        <a:lnSpc>
                          <a:spcPct val="100000"/>
                        </a:lnSpc>
                        <a:spcBef>
                          <a:spcPts val="0"/>
                        </a:spcBef>
                        <a:spcAft>
                          <a:spcPts val="0"/>
                        </a:spcAft>
                        <a:buClr>
                          <a:srgbClr val="000000"/>
                        </a:buClr>
                        <a:buSzPct val="25000"/>
                        <a:buFont typeface="Calibri"/>
                        <a:buNone/>
                      </a:pPr>
                      <a:r>
                        <a:rPr lang="en-US" sz="1800" b="0" i="0" u="none" baseline="0">
                          <a:solidFill>
                            <a:srgbClr val="000000"/>
                          </a:solidFill>
                          <a:latin typeface="Calibri"/>
                          <a:ea typeface="Calibri"/>
                          <a:cs typeface="Calibri"/>
                          <a:sym typeface="Calibri"/>
                        </a:rPr>
                        <a:t>Ship-building and fishing</a:t>
                      </a:r>
                    </a:p>
                  </a:txBody>
                  <a:tcPr marL="0" marR="0" marT="0" marB="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D0D8E8"/>
                    </a:solidFill>
                  </a:tcPr>
                </a:tc>
              </a:tr>
            </a:tbl>
          </a:graphicData>
        </a:graphic>
      </p:graphicFrame>
      <p:sp>
        <p:nvSpPr>
          <p:cNvPr id="99" name="Shape 99"/>
          <p:cNvSpPr txBox="1"/>
          <p:nvPr/>
        </p:nvSpPr>
        <p:spPr>
          <a:xfrm>
            <a:off x="685800" y="457200"/>
            <a:ext cx="7772400" cy="1477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sng" strike="noStrike" cap="none" baseline="0">
                <a:solidFill>
                  <a:schemeClr val="dk1"/>
                </a:solidFill>
                <a:latin typeface="Calibri"/>
                <a:ea typeface="Calibri"/>
                <a:cs typeface="Calibri"/>
                <a:sym typeface="Calibri"/>
              </a:rPr>
              <a:t>Region</a:t>
            </a:r>
            <a:r>
              <a:rPr lang="en-US" sz="1800" b="0" i="0" u="none" strike="noStrike" cap="none" baseline="0">
                <a:solidFill>
                  <a:schemeClr val="dk1"/>
                </a:solidFill>
                <a:latin typeface="Calibri"/>
                <a:ea typeface="Calibri"/>
                <a:cs typeface="Calibri"/>
                <a:sym typeface="Calibri"/>
              </a:rPr>
              <a:t>-area or place within a country, nation or territory.</a:t>
            </a:r>
          </a:p>
          <a:p>
            <a:pPr marL="0" marR="0" lvl="0" indent="0" algn="l" rtl="0">
              <a:lnSpc>
                <a:spcPct val="100000"/>
              </a:lnSpc>
              <a:spcBef>
                <a:spcPts val="0"/>
              </a:spcBef>
              <a:spcAft>
                <a:spcPts val="0"/>
              </a:spcAft>
              <a:buClr>
                <a:schemeClr val="dk1"/>
              </a:buClr>
              <a:buSzPct val="25000"/>
              <a:buFont typeface="Calibri"/>
              <a:buNone/>
            </a:pPr>
            <a:r>
              <a:rPr lang="en-US" sz="1800" b="0" i="0" u="sng" strike="noStrike" cap="none" baseline="0">
                <a:solidFill>
                  <a:schemeClr val="dk1"/>
                </a:solidFill>
                <a:latin typeface="Calibri"/>
                <a:ea typeface="Calibri"/>
                <a:cs typeface="Calibri"/>
                <a:sym typeface="Calibri"/>
              </a:rPr>
              <a:t/>
            </a:r>
            <a:br>
              <a:rPr lang="en-US" sz="1800" b="0" i="0" u="sng" strike="noStrike" cap="none" baseline="0">
                <a:solidFill>
                  <a:schemeClr val="dk1"/>
                </a:solidFill>
                <a:latin typeface="Calibri"/>
                <a:ea typeface="Calibri"/>
                <a:cs typeface="Calibri"/>
                <a:sym typeface="Calibri"/>
              </a:rPr>
            </a:br>
            <a:r>
              <a:rPr lang="en-US" sz="1800" b="0" i="0" u="sng" strike="noStrike" cap="none" baseline="0">
                <a:solidFill>
                  <a:schemeClr val="dk1"/>
                </a:solidFill>
                <a:latin typeface="Calibri"/>
                <a:ea typeface="Calibri"/>
                <a:cs typeface="Calibri"/>
                <a:sym typeface="Calibri"/>
              </a:rPr>
              <a:t>Colony</a:t>
            </a:r>
            <a:r>
              <a:rPr lang="en-US" sz="1800" b="0" i="0" u="none" strike="noStrike" cap="none" baseline="0">
                <a:solidFill>
                  <a:schemeClr val="dk1"/>
                </a:solidFill>
                <a:latin typeface="Calibri"/>
                <a:ea typeface="Calibri"/>
                <a:cs typeface="Calibri"/>
                <a:sym typeface="Calibri"/>
              </a:rPr>
              <a:t>-a territory ruled by a mother country from far away.</a:t>
            </a:r>
          </a:p>
          <a:p>
            <a:pPr marL="0" marR="0" lvl="0" indent="0" algn="l" rtl="0">
              <a:lnSpc>
                <a:spcPct val="100000"/>
              </a:lnSpc>
              <a:spcBef>
                <a:spcPts val="0"/>
              </a:spcBef>
              <a:spcAft>
                <a:spcPts val="0"/>
              </a:spcAft>
              <a:buClr>
                <a:schemeClr val="dk1"/>
              </a:buClr>
              <a:buSzPct val="25000"/>
              <a:buFont typeface="Calibri"/>
              <a:buNone/>
            </a:pPr>
            <a:r>
              <a:rPr lang="en-US" sz="1800" b="0" i="0" u="sng" strike="noStrike" cap="none" baseline="0">
                <a:solidFill>
                  <a:schemeClr val="dk1"/>
                </a:solidFill>
                <a:latin typeface="Calibri"/>
                <a:ea typeface="Calibri"/>
                <a:cs typeface="Calibri"/>
                <a:sym typeface="Calibri"/>
              </a:rPr>
              <a:t/>
            </a:r>
            <a:br>
              <a:rPr lang="en-US" sz="1800" b="0" i="0" u="sng" strike="noStrike" cap="none" baseline="0">
                <a:solidFill>
                  <a:schemeClr val="dk1"/>
                </a:solidFill>
                <a:latin typeface="Calibri"/>
                <a:ea typeface="Calibri"/>
                <a:cs typeface="Calibri"/>
                <a:sym typeface="Calibri"/>
              </a:rPr>
            </a:br>
            <a:r>
              <a:rPr lang="en-US" sz="1800" b="0" i="0" u="sng" strike="noStrike" cap="none" baseline="0">
                <a:solidFill>
                  <a:schemeClr val="dk1"/>
                </a:solidFill>
                <a:latin typeface="Calibri"/>
                <a:ea typeface="Calibri"/>
                <a:cs typeface="Calibri"/>
                <a:sym typeface="Calibri"/>
              </a:rPr>
              <a:t>Industries</a:t>
            </a:r>
            <a:r>
              <a:rPr lang="en-US" sz="1800" b="0" i="0" u="none" strike="noStrike" cap="none" baseline="0">
                <a:solidFill>
                  <a:schemeClr val="dk1"/>
                </a:solidFill>
                <a:latin typeface="Calibri"/>
                <a:ea typeface="Calibri"/>
                <a:cs typeface="Calibri"/>
                <a:sym typeface="Calibri"/>
              </a:rPr>
              <a:t>-Types of jobs and ways people earn money.</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0"/>
            <a:ext cx="8229600" cy="5333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0" i="0" u="none" strike="noStrike" cap="none" baseline="0" dirty="0">
                <a:solidFill>
                  <a:schemeClr val="dk1"/>
                </a:solidFill>
                <a:latin typeface="Calibri"/>
                <a:ea typeface="Calibri"/>
                <a:cs typeface="Calibri"/>
                <a:sym typeface="Calibri"/>
              </a:rPr>
              <a:t>Section 1-Page 3 Self-government</a:t>
            </a:r>
          </a:p>
        </p:txBody>
      </p:sp>
      <p:sp>
        <p:nvSpPr>
          <p:cNvPr id="105" name="Shape 105"/>
          <p:cNvSpPr txBox="1">
            <a:spLocks noGrp="1"/>
          </p:cNvSpPr>
          <p:nvPr>
            <p:ph type="body" idx="1"/>
          </p:nvPr>
        </p:nvSpPr>
        <p:spPr>
          <a:xfrm>
            <a:off x="228600" y="685800"/>
            <a:ext cx="8610599" cy="57912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Calibri"/>
              <a:buNone/>
            </a:pPr>
            <a:r>
              <a:rPr lang="en-US" sz="2000" b="0" i="0" u="none" strike="noStrike" cap="none" baseline="0" dirty="0">
                <a:solidFill>
                  <a:schemeClr val="dk1"/>
                </a:solidFill>
                <a:latin typeface="Calibri"/>
                <a:ea typeface="Calibri"/>
                <a:cs typeface="Calibri"/>
                <a:sym typeface="Calibri"/>
              </a:rPr>
              <a:t>       </a:t>
            </a:r>
            <a:r>
              <a:rPr lang="en-US" sz="2000" b="0" i="0" u="sng" strike="noStrike" cap="none" baseline="0" dirty="0">
                <a:solidFill>
                  <a:schemeClr val="dk1"/>
                </a:solidFill>
                <a:latin typeface="Calibri"/>
                <a:ea typeface="Calibri"/>
                <a:cs typeface="Calibri"/>
                <a:sym typeface="Calibri"/>
              </a:rPr>
              <a:t>Examples of Self-government</a:t>
            </a:r>
            <a:r>
              <a:rPr lang="en-US" sz="2000" b="0" i="0" u="none" strike="noStrike" cap="none" baseline="0" dirty="0">
                <a:solidFill>
                  <a:schemeClr val="dk1"/>
                </a:solidFill>
                <a:latin typeface="Calibri"/>
                <a:ea typeface="Calibri"/>
                <a:cs typeface="Calibri"/>
                <a:sym typeface="Calibri"/>
              </a:rPr>
              <a:t>-</a:t>
            </a:r>
          </a:p>
          <a:p>
            <a:pPr marL="0" marR="0" lvl="0" indent="0" algn="l" rtl="0">
              <a:spcBef>
                <a:spcPts val="0"/>
              </a:spcBef>
              <a:buNone/>
            </a:pPr>
            <a:endParaRPr sz="2000" b="0" i="0" u="none" strike="noStrike" cap="none" baseline="0" dirty="0">
              <a:solidFill>
                <a:schemeClr val="dk1"/>
              </a:solidFill>
              <a:latin typeface="Calibri"/>
              <a:ea typeface="Calibri"/>
              <a:cs typeface="Calibri"/>
              <a:sym typeface="Calibri"/>
            </a:endParaRPr>
          </a:p>
          <a:p>
            <a:pPr marL="342900" marR="0" lvl="0" indent="-342900" algn="l" rtl="0">
              <a:lnSpc>
                <a:spcPct val="100000"/>
              </a:lnSpc>
              <a:spcBef>
                <a:spcPts val="400"/>
              </a:spcBef>
              <a:spcAft>
                <a:spcPts val="0"/>
              </a:spcAft>
              <a:buClr>
                <a:schemeClr val="dk1"/>
              </a:buClr>
              <a:buSzPct val="25000"/>
              <a:buFont typeface="Calibri"/>
              <a:buNone/>
            </a:pPr>
            <a:r>
              <a:rPr lang="en-US" sz="2000" b="0" i="0" u="none" strike="noStrike" cap="none" baseline="0" dirty="0">
                <a:solidFill>
                  <a:schemeClr val="dk1"/>
                </a:solidFill>
                <a:latin typeface="Calibri"/>
                <a:ea typeface="Calibri"/>
                <a:cs typeface="Calibri"/>
                <a:sym typeface="Calibri"/>
              </a:rPr>
              <a:t>       [1] England allowed each colony to rule itself with legislatures called </a:t>
            </a:r>
            <a:r>
              <a:rPr lang="en-US" sz="2000" b="1" i="1" u="none" strike="noStrike" cap="none" baseline="0" dirty="0">
                <a:solidFill>
                  <a:schemeClr val="dk1"/>
                </a:solidFill>
                <a:latin typeface="Calibri"/>
                <a:ea typeface="Calibri"/>
                <a:cs typeface="Calibri"/>
                <a:sym typeface="Calibri"/>
              </a:rPr>
              <a:t>House of Burgesses</a:t>
            </a:r>
            <a:r>
              <a:rPr lang="en-US" sz="2000" b="0" i="0" u="none" strike="noStrike" cap="none" baseline="0" dirty="0">
                <a:solidFill>
                  <a:schemeClr val="dk1"/>
                </a:solidFill>
                <a:latin typeface="Calibri"/>
                <a:ea typeface="Calibri"/>
                <a:cs typeface="Calibri"/>
                <a:sym typeface="Calibri"/>
              </a:rPr>
              <a:t>.  Members of the House of Burgesses were elected by citizens of the colonies and were able to vote on laws that controlled the colonies.</a:t>
            </a:r>
            <a:br>
              <a:rPr lang="en-US" sz="2000" b="0" i="0" u="none" strike="noStrike" cap="none" baseline="0" dirty="0">
                <a:solidFill>
                  <a:schemeClr val="dk1"/>
                </a:solidFill>
                <a:latin typeface="Calibri"/>
                <a:ea typeface="Calibri"/>
                <a:cs typeface="Calibri"/>
                <a:sym typeface="Calibri"/>
              </a:rPr>
            </a:br>
            <a:endParaRPr lang="en-US" sz="2000" b="0" i="0" u="none" strike="noStrike" cap="none" baseline="0" dirty="0">
              <a:solidFill>
                <a:schemeClr val="dk1"/>
              </a:solidFill>
              <a:latin typeface="Calibri"/>
              <a:ea typeface="Calibri"/>
              <a:cs typeface="Calibri"/>
              <a:sym typeface="Calibri"/>
            </a:endParaRPr>
          </a:p>
          <a:p>
            <a:pPr marL="342900" marR="0" lvl="0" indent="-342900" algn="l" rtl="0">
              <a:lnSpc>
                <a:spcPct val="100000"/>
              </a:lnSpc>
              <a:spcBef>
                <a:spcPts val="400"/>
              </a:spcBef>
              <a:spcAft>
                <a:spcPts val="0"/>
              </a:spcAft>
              <a:buClr>
                <a:schemeClr val="dk1"/>
              </a:buClr>
              <a:buSzPct val="25000"/>
              <a:buFont typeface="Calibri"/>
              <a:buNone/>
            </a:pPr>
            <a:r>
              <a:rPr lang="en-US" sz="2000" b="0" i="0" u="none" strike="noStrike" cap="none" baseline="0" dirty="0">
                <a:solidFill>
                  <a:schemeClr val="dk1"/>
                </a:solidFill>
                <a:latin typeface="Calibri"/>
                <a:ea typeface="Calibri"/>
                <a:cs typeface="Calibri"/>
                <a:sym typeface="Calibri"/>
              </a:rPr>
              <a:t>       [2] England did not force its colonies to pay taxes so people in America become used to having cheap goods.  This policy was called </a:t>
            </a:r>
            <a:r>
              <a:rPr lang="en-US" sz="2000" b="1" i="1" u="none" strike="noStrike" cap="none" baseline="0" dirty="0">
                <a:solidFill>
                  <a:schemeClr val="dk1"/>
                </a:solidFill>
                <a:latin typeface="Calibri"/>
                <a:ea typeface="Calibri"/>
                <a:cs typeface="Calibri"/>
                <a:sym typeface="Calibri"/>
              </a:rPr>
              <a:t>Salutary Neglect.</a:t>
            </a:r>
          </a:p>
          <a:p>
            <a:pPr marL="0" marR="0" lvl="0" indent="0" algn="l" rtl="0">
              <a:spcBef>
                <a:spcPts val="0"/>
              </a:spcBef>
              <a:buNone/>
            </a:pPr>
            <a:endParaRPr sz="2000" b="1" i="1" u="none" strike="noStrike" cap="none" baseline="0" dirty="0">
              <a:solidFill>
                <a:schemeClr val="dk1"/>
              </a:solidFill>
              <a:latin typeface="Calibri"/>
              <a:ea typeface="Calibri"/>
              <a:cs typeface="Calibri"/>
              <a:sym typeface="Calibri"/>
            </a:endParaRPr>
          </a:p>
          <a:p>
            <a:pPr marL="342900" marR="0" lvl="0" indent="-342900" algn="l" rtl="0">
              <a:lnSpc>
                <a:spcPct val="100000"/>
              </a:lnSpc>
              <a:spcBef>
                <a:spcPts val="400"/>
              </a:spcBef>
              <a:spcAft>
                <a:spcPts val="0"/>
              </a:spcAft>
              <a:buClr>
                <a:schemeClr val="dk1"/>
              </a:buClr>
              <a:buSzPct val="25000"/>
              <a:buFont typeface="Calibri"/>
              <a:buNone/>
            </a:pPr>
            <a:r>
              <a:rPr lang="en-US" sz="2000" b="1" i="1" u="none" strike="noStrike" cap="none" baseline="0" dirty="0">
                <a:solidFill>
                  <a:schemeClr val="dk1"/>
                </a:solidFill>
                <a:latin typeface="Calibri"/>
                <a:ea typeface="Calibri"/>
                <a:cs typeface="Calibri"/>
                <a:sym typeface="Calibri"/>
              </a:rPr>
              <a:t>      </a:t>
            </a:r>
            <a:r>
              <a:rPr lang="en-US" sz="2000" b="0" i="0" u="none" strike="noStrike" cap="none" baseline="0" dirty="0">
                <a:solidFill>
                  <a:schemeClr val="dk1"/>
                </a:solidFill>
                <a:latin typeface="Calibri"/>
                <a:ea typeface="Calibri"/>
                <a:cs typeface="Calibri"/>
                <a:sym typeface="Calibri"/>
              </a:rPr>
              <a:t> [3] The </a:t>
            </a:r>
            <a:r>
              <a:rPr lang="en-US" sz="2000" b="1" i="1" u="none" strike="noStrike" cap="none" baseline="0" dirty="0">
                <a:solidFill>
                  <a:schemeClr val="dk1"/>
                </a:solidFill>
                <a:latin typeface="Calibri"/>
                <a:ea typeface="Calibri"/>
                <a:cs typeface="Calibri"/>
                <a:sym typeface="Calibri"/>
              </a:rPr>
              <a:t>Albany Plan of Union </a:t>
            </a:r>
            <a:r>
              <a:rPr lang="en-US" sz="2000" b="0" i="0" u="none" strike="noStrike" cap="none" baseline="0" dirty="0">
                <a:solidFill>
                  <a:schemeClr val="dk1"/>
                </a:solidFill>
                <a:latin typeface="Calibri"/>
                <a:ea typeface="Calibri"/>
                <a:cs typeface="Calibri"/>
                <a:sym typeface="Calibri"/>
              </a:rPr>
              <a:t>was the first time the colonies joined together on their own to fight a common enemy to protect themselves.</a:t>
            </a:r>
          </a:p>
          <a:p>
            <a:pPr marL="0" marR="0" lvl="0" indent="0" algn="l" rtl="0">
              <a:spcBef>
                <a:spcPts val="0"/>
              </a:spcBef>
              <a:buNone/>
            </a:pPr>
            <a:endParaRPr sz="2000" b="1" i="1" u="none" strike="noStrike" cap="none" baseline="0" dirty="0">
              <a:solidFill>
                <a:schemeClr val="dk1"/>
              </a:solidFill>
              <a:latin typeface="Calibri"/>
              <a:ea typeface="Calibri"/>
              <a:cs typeface="Calibri"/>
              <a:sym typeface="Calibri"/>
            </a:endParaRPr>
          </a:p>
          <a:p>
            <a:pPr marL="342900" marR="0" lvl="0" indent="-342900" algn="l" rtl="0">
              <a:lnSpc>
                <a:spcPct val="100000"/>
              </a:lnSpc>
              <a:spcBef>
                <a:spcPts val="400"/>
              </a:spcBef>
              <a:spcAft>
                <a:spcPts val="0"/>
              </a:spcAft>
              <a:buClr>
                <a:schemeClr val="dk1"/>
              </a:buClr>
              <a:buSzPct val="25000"/>
              <a:buFont typeface="Calibri"/>
              <a:buNone/>
            </a:pPr>
            <a:r>
              <a:rPr lang="en-US" sz="2000" b="1" i="1" u="none" strike="noStrike" cap="none" baseline="0" dirty="0">
                <a:solidFill>
                  <a:schemeClr val="dk1"/>
                </a:solidFill>
                <a:latin typeface="Calibri"/>
                <a:ea typeface="Calibri"/>
                <a:cs typeface="Calibri"/>
                <a:sym typeface="Calibri"/>
              </a:rPr>
              <a:t>       </a:t>
            </a:r>
            <a:r>
              <a:rPr lang="en-US" sz="2000" b="0" i="0" u="none" strike="noStrike" cap="none" baseline="0" dirty="0">
                <a:solidFill>
                  <a:schemeClr val="dk1"/>
                </a:solidFill>
                <a:latin typeface="Calibri"/>
                <a:ea typeface="Calibri"/>
                <a:cs typeface="Calibri"/>
                <a:sym typeface="Calibri"/>
              </a:rPr>
              <a:t>[4] The </a:t>
            </a:r>
            <a:r>
              <a:rPr lang="en-US" sz="2000" b="1" i="1" u="none" strike="noStrike" cap="none" baseline="0" dirty="0">
                <a:solidFill>
                  <a:schemeClr val="dk1"/>
                </a:solidFill>
                <a:latin typeface="Calibri"/>
                <a:ea typeface="Calibri"/>
                <a:cs typeface="Calibri"/>
                <a:sym typeface="Calibri"/>
              </a:rPr>
              <a:t>1</a:t>
            </a:r>
            <a:r>
              <a:rPr lang="en-US" sz="2000" b="1" i="1" u="none" strike="noStrike" cap="none" baseline="30000" dirty="0">
                <a:solidFill>
                  <a:schemeClr val="dk1"/>
                </a:solidFill>
                <a:latin typeface="Calibri"/>
                <a:ea typeface="Calibri"/>
                <a:cs typeface="Calibri"/>
                <a:sym typeface="Calibri"/>
              </a:rPr>
              <a:t>st</a:t>
            </a:r>
            <a:r>
              <a:rPr lang="en-US" sz="2000" b="1" i="1" u="none" strike="noStrike" cap="none" baseline="0" dirty="0">
                <a:solidFill>
                  <a:schemeClr val="dk1"/>
                </a:solidFill>
                <a:latin typeface="Calibri"/>
                <a:ea typeface="Calibri"/>
                <a:cs typeface="Calibri"/>
                <a:sym typeface="Calibri"/>
              </a:rPr>
              <a:t> Continental Congress</a:t>
            </a:r>
            <a:r>
              <a:rPr lang="en-US" sz="2000" b="0" i="0" u="none" strike="noStrike" cap="none" baseline="0" dirty="0">
                <a:solidFill>
                  <a:schemeClr val="dk1"/>
                </a:solidFill>
                <a:latin typeface="Calibri"/>
                <a:ea typeface="Calibri"/>
                <a:cs typeface="Calibri"/>
                <a:sym typeface="Calibri"/>
              </a:rPr>
              <a:t> was the first time the United States joined together to fight its former mother country England.  After England shut down all trade in Boston after Americans refused to pay taxes they wrote a letter to the king asking him to treat them fairly.  He refused and sent soldiers to force them to pay for their actions.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0"/>
            <a:ext cx="8229600" cy="56356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0" i="0" u="none" strike="noStrike" cap="none" baseline="0" dirty="0">
                <a:solidFill>
                  <a:schemeClr val="dk1"/>
                </a:solidFill>
                <a:latin typeface="Calibri"/>
                <a:ea typeface="Calibri"/>
                <a:cs typeface="Calibri"/>
                <a:sym typeface="Calibri"/>
              </a:rPr>
              <a:t>Section 1-Page 4</a:t>
            </a:r>
          </a:p>
        </p:txBody>
      </p:sp>
      <p:graphicFrame>
        <p:nvGraphicFramePr>
          <p:cNvPr id="111" name="Shape 111"/>
          <p:cNvGraphicFramePr/>
          <p:nvPr/>
        </p:nvGraphicFramePr>
        <p:xfrm>
          <a:off x="381000" y="2133600"/>
          <a:ext cx="8534375" cy="4724400"/>
        </p:xfrm>
        <a:graphic>
          <a:graphicData uri="http://schemas.openxmlformats.org/drawingml/2006/table">
            <a:tbl>
              <a:tblPr>
                <a:noFill/>
                <a:tableStyleId>{837A8EB4-F9D1-4EDA-963D-109C2E428124}</a:tableStyleId>
              </a:tblPr>
              <a:tblGrid>
                <a:gridCol w="2133600"/>
                <a:gridCol w="3240075"/>
                <a:gridCol w="3160700"/>
              </a:tblGrid>
              <a:tr h="660400">
                <a:tc>
                  <a:txBody>
                    <a:bodyPr/>
                    <a:lstStyle/>
                    <a:p>
                      <a:pPr marL="0" lvl="0" indent="0" algn="l" rtl="0">
                        <a:lnSpc>
                          <a:spcPct val="100000"/>
                        </a:lnSpc>
                        <a:spcBef>
                          <a:spcPts val="0"/>
                        </a:spcBef>
                        <a:spcAft>
                          <a:spcPts val="0"/>
                        </a:spcAft>
                        <a:buClr>
                          <a:schemeClr val="dk1"/>
                        </a:buClr>
                        <a:buSzPct val="25000"/>
                        <a:buFont typeface="Calibri"/>
                        <a:buNone/>
                      </a:pPr>
                      <a:r>
                        <a:rPr lang="en-US" sz="1800" b="1" i="0" u="none" baseline="0">
                          <a:solidFill>
                            <a:schemeClr val="dk1"/>
                          </a:solidFill>
                          <a:latin typeface="Calibri"/>
                          <a:ea typeface="Calibri"/>
                          <a:cs typeface="Calibri"/>
                          <a:sym typeface="Calibri"/>
                        </a:rPr>
                        <a:t>Term/Topic</a:t>
                      </a:r>
                    </a:p>
                  </a:txBody>
                  <a:tcPr marL="0" marR="0" marT="0" marB="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lvl="0" indent="0" algn="l" rtl="0">
                        <a:lnSpc>
                          <a:spcPct val="100000"/>
                        </a:lnSpc>
                        <a:spcBef>
                          <a:spcPts val="0"/>
                        </a:spcBef>
                        <a:spcAft>
                          <a:spcPts val="0"/>
                        </a:spcAft>
                        <a:buClr>
                          <a:schemeClr val="dk1"/>
                        </a:buClr>
                        <a:buSzPct val="25000"/>
                        <a:buFont typeface="Calibri"/>
                        <a:buNone/>
                      </a:pPr>
                      <a:r>
                        <a:rPr lang="en-US" sz="1800" b="1" i="0" u="none" baseline="0">
                          <a:solidFill>
                            <a:schemeClr val="dk1"/>
                          </a:solidFill>
                          <a:latin typeface="Calibri"/>
                          <a:ea typeface="Calibri"/>
                          <a:cs typeface="Calibri"/>
                          <a:sym typeface="Calibri"/>
                        </a:rPr>
                        <a:t>Definition/Description</a:t>
                      </a:r>
                    </a:p>
                  </a:txBody>
                  <a:tcPr marL="0" marR="0" marT="0" marB="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lvl="0" indent="0" algn="l" rtl="0">
                        <a:lnSpc>
                          <a:spcPct val="100000"/>
                        </a:lnSpc>
                        <a:spcBef>
                          <a:spcPts val="0"/>
                        </a:spcBef>
                        <a:spcAft>
                          <a:spcPts val="0"/>
                        </a:spcAft>
                        <a:buClr>
                          <a:schemeClr val="dk1"/>
                        </a:buClr>
                        <a:buSzPct val="25000"/>
                        <a:buFont typeface="Calibri"/>
                        <a:buNone/>
                      </a:pPr>
                      <a:r>
                        <a:rPr lang="en-US" sz="1800" b="1" i="0" u="none" baseline="0">
                          <a:solidFill>
                            <a:schemeClr val="dk1"/>
                          </a:solidFill>
                          <a:latin typeface="Calibri"/>
                          <a:ea typeface="Calibri"/>
                          <a:cs typeface="Calibri"/>
                          <a:sym typeface="Calibri"/>
                        </a:rPr>
                        <a:t>Negative effects</a:t>
                      </a:r>
                    </a:p>
                  </a:txBody>
                  <a:tcPr marL="0" marR="0" marT="0" marB="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r>
              <a:tr h="660400">
                <a:tc>
                  <a:txBody>
                    <a:bodyPr/>
                    <a:lstStyle/>
                    <a:p>
                      <a:pPr marL="0" lvl="0" indent="0" algn="l" rtl="0">
                        <a:lnSpc>
                          <a:spcPct val="100000"/>
                        </a:lnSpc>
                        <a:spcBef>
                          <a:spcPts val="0"/>
                        </a:spcBef>
                        <a:spcAft>
                          <a:spcPts val="0"/>
                        </a:spcAft>
                        <a:buClr>
                          <a:srgbClr val="000000"/>
                        </a:buClr>
                        <a:buSzPct val="25000"/>
                        <a:buFont typeface="Calibri"/>
                        <a:buNone/>
                      </a:pPr>
                      <a:r>
                        <a:rPr lang="en-US" sz="1800" b="0" i="0" u="none" baseline="0">
                          <a:solidFill>
                            <a:srgbClr val="000000"/>
                          </a:solidFill>
                          <a:latin typeface="Calibri"/>
                          <a:ea typeface="Calibri"/>
                          <a:cs typeface="Calibri"/>
                          <a:sym typeface="Calibri"/>
                        </a:rPr>
                        <a:t>Mercantilism</a:t>
                      </a:r>
                    </a:p>
                  </a:txBody>
                  <a:tcPr marL="0" marR="0" marT="0" marB="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381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D0D8E8"/>
                    </a:solidFill>
                  </a:tcPr>
                </a:tc>
                <a:tc>
                  <a:txBody>
                    <a:bodyPr/>
                    <a:lstStyle/>
                    <a:p>
                      <a:pPr marL="0" lvl="0" indent="0" algn="l" rtl="0">
                        <a:lnSpc>
                          <a:spcPct val="100000"/>
                        </a:lnSpc>
                        <a:spcBef>
                          <a:spcPts val="0"/>
                        </a:spcBef>
                        <a:spcAft>
                          <a:spcPts val="0"/>
                        </a:spcAft>
                        <a:buNone/>
                      </a:pPr>
                      <a:endParaRPr/>
                    </a:p>
                  </a:txBody>
                  <a:tcPr marL="0" marR="0" marT="0" marB="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381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D0D8E8"/>
                    </a:solidFill>
                  </a:tcPr>
                </a:tc>
                <a:tc>
                  <a:txBody>
                    <a:bodyPr/>
                    <a:lstStyle/>
                    <a:p>
                      <a:pPr marL="0" lvl="0" indent="0" algn="l" rtl="0">
                        <a:lnSpc>
                          <a:spcPct val="100000"/>
                        </a:lnSpc>
                        <a:spcBef>
                          <a:spcPts val="0"/>
                        </a:spcBef>
                        <a:spcAft>
                          <a:spcPts val="0"/>
                        </a:spcAft>
                        <a:buNone/>
                      </a:pPr>
                      <a:endParaRPr/>
                    </a:p>
                  </a:txBody>
                  <a:tcPr marL="0" marR="0" marT="0" marB="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381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D0D8E8"/>
                    </a:solidFill>
                  </a:tcPr>
                </a:tc>
              </a:tr>
              <a:tr h="762000">
                <a:tc>
                  <a:txBody>
                    <a:bodyPr/>
                    <a:lstStyle/>
                    <a:p>
                      <a:pPr marL="0" lvl="0" indent="0" algn="l" rtl="0">
                        <a:lnSpc>
                          <a:spcPct val="100000"/>
                        </a:lnSpc>
                        <a:spcBef>
                          <a:spcPts val="0"/>
                        </a:spcBef>
                        <a:spcAft>
                          <a:spcPts val="0"/>
                        </a:spcAft>
                        <a:buClr>
                          <a:srgbClr val="000000"/>
                        </a:buClr>
                        <a:buSzPct val="25000"/>
                        <a:buFont typeface="Calibri"/>
                        <a:buNone/>
                      </a:pPr>
                      <a:r>
                        <a:rPr lang="en-US" sz="1800" b="0" i="0" u="none" baseline="0">
                          <a:solidFill>
                            <a:srgbClr val="000000"/>
                          </a:solidFill>
                          <a:latin typeface="Calibri"/>
                          <a:ea typeface="Calibri"/>
                          <a:cs typeface="Calibri"/>
                          <a:sym typeface="Calibri"/>
                        </a:rPr>
                        <a:t>French and Indian War</a:t>
                      </a:r>
                    </a:p>
                  </a:txBody>
                  <a:tcPr marL="0" marR="0" marT="0" marB="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c>
                  <a:txBody>
                    <a:bodyPr/>
                    <a:lstStyle/>
                    <a:p>
                      <a:pPr marL="0" lvl="0" indent="0" algn="l" rtl="0">
                        <a:lnSpc>
                          <a:spcPct val="100000"/>
                        </a:lnSpc>
                        <a:spcBef>
                          <a:spcPts val="0"/>
                        </a:spcBef>
                        <a:spcAft>
                          <a:spcPts val="0"/>
                        </a:spcAft>
                        <a:buNone/>
                      </a:pPr>
                      <a:endParaRPr/>
                    </a:p>
                  </a:txBody>
                  <a:tcPr marL="0" marR="0" marT="0" marB="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c>
                  <a:txBody>
                    <a:bodyPr/>
                    <a:lstStyle/>
                    <a:p>
                      <a:pPr marL="0" lvl="0" indent="0" algn="l" rtl="0">
                        <a:lnSpc>
                          <a:spcPct val="100000"/>
                        </a:lnSpc>
                        <a:spcBef>
                          <a:spcPts val="0"/>
                        </a:spcBef>
                        <a:spcAft>
                          <a:spcPts val="0"/>
                        </a:spcAft>
                        <a:buNone/>
                      </a:pPr>
                      <a:endParaRPr/>
                    </a:p>
                  </a:txBody>
                  <a:tcPr marL="0" marR="0" marT="0" marB="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r>
              <a:tr h="660400">
                <a:tc>
                  <a:txBody>
                    <a:bodyPr/>
                    <a:lstStyle/>
                    <a:p>
                      <a:pPr marL="0" lvl="0" indent="0" algn="l" rtl="0">
                        <a:lnSpc>
                          <a:spcPct val="100000"/>
                        </a:lnSpc>
                        <a:spcBef>
                          <a:spcPts val="0"/>
                        </a:spcBef>
                        <a:spcAft>
                          <a:spcPts val="0"/>
                        </a:spcAft>
                        <a:buClr>
                          <a:srgbClr val="000000"/>
                        </a:buClr>
                        <a:buSzPct val="25000"/>
                        <a:buFont typeface="Calibri"/>
                        <a:buNone/>
                      </a:pPr>
                      <a:r>
                        <a:rPr lang="en-US" sz="1800" b="0" i="0" u="none" baseline="0">
                          <a:solidFill>
                            <a:srgbClr val="000000"/>
                          </a:solidFill>
                          <a:latin typeface="Calibri"/>
                          <a:ea typeface="Calibri"/>
                          <a:cs typeface="Calibri"/>
                          <a:sym typeface="Calibri"/>
                        </a:rPr>
                        <a:t>Stamp Act</a:t>
                      </a:r>
                    </a:p>
                  </a:txBody>
                  <a:tcPr marL="0" marR="0" marT="0" marB="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D0D8E8"/>
                    </a:solidFill>
                  </a:tcPr>
                </a:tc>
                <a:tc>
                  <a:txBody>
                    <a:bodyPr/>
                    <a:lstStyle/>
                    <a:p>
                      <a:pPr marL="0" lvl="0" indent="0" algn="l" rtl="0">
                        <a:lnSpc>
                          <a:spcPct val="100000"/>
                        </a:lnSpc>
                        <a:spcBef>
                          <a:spcPts val="0"/>
                        </a:spcBef>
                        <a:spcAft>
                          <a:spcPts val="0"/>
                        </a:spcAft>
                        <a:buNone/>
                      </a:pPr>
                      <a:endParaRPr/>
                    </a:p>
                  </a:txBody>
                  <a:tcPr marL="0" marR="0" marT="0" marB="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D0D8E8"/>
                    </a:solidFill>
                  </a:tcPr>
                </a:tc>
                <a:tc>
                  <a:txBody>
                    <a:bodyPr/>
                    <a:lstStyle/>
                    <a:p>
                      <a:pPr marL="0" lvl="0" indent="0" algn="l" rtl="0">
                        <a:lnSpc>
                          <a:spcPct val="100000"/>
                        </a:lnSpc>
                        <a:spcBef>
                          <a:spcPts val="0"/>
                        </a:spcBef>
                        <a:spcAft>
                          <a:spcPts val="0"/>
                        </a:spcAft>
                        <a:buNone/>
                      </a:pPr>
                      <a:endParaRPr/>
                    </a:p>
                  </a:txBody>
                  <a:tcPr marL="0" marR="0" marT="0" marB="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D0D8E8"/>
                    </a:solidFill>
                  </a:tcPr>
                </a:tc>
              </a:tr>
              <a:tr h="660400">
                <a:tc>
                  <a:txBody>
                    <a:bodyPr/>
                    <a:lstStyle/>
                    <a:p>
                      <a:pPr marL="0" lvl="0" indent="0" algn="l" rtl="0">
                        <a:lnSpc>
                          <a:spcPct val="100000"/>
                        </a:lnSpc>
                        <a:spcBef>
                          <a:spcPts val="0"/>
                        </a:spcBef>
                        <a:spcAft>
                          <a:spcPts val="0"/>
                        </a:spcAft>
                        <a:buClr>
                          <a:srgbClr val="000000"/>
                        </a:buClr>
                        <a:buSzPct val="25000"/>
                        <a:buFont typeface="Calibri"/>
                        <a:buNone/>
                      </a:pPr>
                      <a:r>
                        <a:rPr lang="en-US" sz="1800" b="0" i="0" u="none" baseline="0">
                          <a:solidFill>
                            <a:srgbClr val="000000"/>
                          </a:solidFill>
                          <a:latin typeface="Calibri"/>
                          <a:ea typeface="Calibri"/>
                          <a:cs typeface="Calibri"/>
                          <a:sym typeface="Calibri"/>
                        </a:rPr>
                        <a:t>Tea Act</a:t>
                      </a:r>
                    </a:p>
                  </a:txBody>
                  <a:tcPr marL="0" marR="0" marT="0" marB="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c>
                  <a:txBody>
                    <a:bodyPr/>
                    <a:lstStyle/>
                    <a:p>
                      <a:pPr marL="0" lvl="0" indent="0" algn="l" rtl="0">
                        <a:lnSpc>
                          <a:spcPct val="100000"/>
                        </a:lnSpc>
                        <a:spcBef>
                          <a:spcPts val="0"/>
                        </a:spcBef>
                        <a:spcAft>
                          <a:spcPts val="0"/>
                        </a:spcAft>
                        <a:buNone/>
                      </a:pPr>
                      <a:endParaRPr/>
                    </a:p>
                  </a:txBody>
                  <a:tcPr marL="0" marR="0" marT="0" marB="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c>
                  <a:txBody>
                    <a:bodyPr/>
                    <a:lstStyle/>
                    <a:p>
                      <a:pPr marL="0" lvl="0" indent="0" algn="l" rtl="0">
                        <a:lnSpc>
                          <a:spcPct val="100000"/>
                        </a:lnSpc>
                        <a:spcBef>
                          <a:spcPts val="0"/>
                        </a:spcBef>
                        <a:spcAft>
                          <a:spcPts val="0"/>
                        </a:spcAft>
                        <a:buNone/>
                      </a:pPr>
                      <a:endParaRPr/>
                    </a:p>
                  </a:txBody>
                  <a:tcPr marL="0" marR="0" marT="0" marB="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r>
              <a:tr h="660400">
                <a:tc>
                  <a:txBody>
                    <a:bodyPr/>
                    <a:lstStyle/>
                    <a:p>
                      <a:pPr marL="0" lvl="0" indent="0" algn="l" rtl="0">
                        <a:lnSpc>
                          <a:spcPct val="100000"/>
                        </a:lnSpc>
                        <a:spcBef>
                          <a:spcPts val="0"/>
                        </a:spcBef>
                        <a:spcAft>
                          <a:spcPts val="0"/>
                        </a:spcAft>
                        <a:buClr>
                          <a:srgbClr val="000000"/>
                        </a:buClr>
                        <a:buSzPct val="25000"/>
                        <a:buFont typeface="Calibri"/>
                        <a:buNone/>
                      </a:pPr>
                      <a:r>
                        <a:rPr lang="en-US" sz="1800" b="0" i="0" u="none" baseline="0">
                          <a:solidFill>
                            <a:srgbClr val="000000"/>
                          </a:solidFill>
                          <a:latin typeface="Calibri"/>
                          <a:ea typeface="Calibri"/>
                          <a:cs typeface="Calibri"/>
                          <a:sym typeface="Calibri"/>
                        </a:rPr>
                        <a:t>Writs of Assistance</a:t>
                      </a:r>
                    </a:p>
                  </a:txBody>
                  <a:tcPr marL="0" marR="0" marT="0" marB="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D0D8E8"/>
                    </a:solidFill>
                  </a:tcPr>
                </a:tc>
                <a:tc>
                  <a:txBody>
                    <a:bodyPr/>
                    <a:lstStyle/>
                    <a:p>
                      <a:pPr marL="0" lvl="0" indent="0" algn="l" rtl="0">
                        <a:lnSpc>
                          <a:spcPct val="100000"/>
                        </a:lnSpc>
                        <a:spcBef>
                          <a:spcPts val="0"/>
                        </a:spcBef>
                        <a:spcAft>
                          <a:spcPts val="0"/>
                        </a:spcAft>
                        <a:buNone/>
                      </a:pPr>
                      <a:endParaRPr/>
                    </a:p>
                  </a:txBody>
                  <a:tcPr marL="0" marR="0" marT="0" marB="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D0D8E8"/>
                    </a:solidFill>
                  </a:tcPr>
                </a:tc>
                <a:tc>
                  <a:txBody>
                    <a:bodyPr/>
                    <a:lstStyle/>
                    <a:p>
                      <a:pPr marL="0" lvl="0" indent="0" algn="l" rtl="0">
                        <a:lnSpc>
                          <a:spcPct val="100000"/>
                        </a:lnSpc>
                        <a:spcBef>
                          <a:spcPts val="0"/>
                        </a:spcBef>
                        <a:spcAft>
                          <a:spcPts val="0"/>
                        </a:spcAft>
                        <a:buNone/>
                      </a:pPr>
                      <a:endParaRPr/>
                    </a:p>
                  </a:txBody>
                  <a:tcPr marL="0" marR="0" marT="0" marB="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D0D8E8"/>
                    </a:solidFill>
                  </a:tcPr>
                </a:tc>
              </a:tr>
              <a:tr h="660400">
                <a:tc>
                  <a:txBody>
                    <a:bodyPr/>
                    <a:lstStyle/>
                    <a:p>
                      <a:pPr marL="0" lvl="0" indent="0" algn="l" rtl="0">
                        <a:lnSpc>
                          <a:spcPct val="100000"/>
                        </a:lnSpc>
                        <a:spcBef>
                          <a:spcPts val="0"/>
                        </a:spcBef>
                        <a:spcAft>
                          <a:spcPts val="0"/>
                        </a:spcAft>
                        <a:buClr>
                          <a:srgbClr val="000000"/>
                        </a:buClr>
                        <a:buSzPct val="25000"/>
                        <a:buFont typeface="Calibri"/>
                        <a:buNone/>
                      </a:pPr>
                      <a:r>
                        <a:rPr lang="en-US" sz="1800" b="0" i="0" u="none" baseline="0">
                          <a:solidFill>
                            <a:srgbClr val="000000"/>
                          </a:solidFill>
                          <a:latin typeface="Calibri"/>
                          <a:ea typeface="Calibri"/>
                          <a:cs typeface="Calibri"/>
                          <a:sym typeface="Calibri"/>
                        </a:rPr>
                        <a:t>Intolerable Acts/Coercive Acts</a:t>
                      </a:r>
                    </a:p>
                  </a:txBody>
                  <a:tcPr marL="0" marR="0" marT="0" marB="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c>
                  <a:txBody>
                    <a:bodyPr/>
                    <a:lstStyle/>
                    <a:p>
                      <a:pPr marL="0" lvl="0" indent="0" algn="l" rtl="0">
                        <a:lnSpc>
                          <a:spcPct val="100000"/>
                        </a:lnSpc>
                        <a:spcBef>
                          <a:spcPts val="0"/>
                        </a:spcBef>
                        <a:spcAft>
                          <a:spcPts val="0"/>
                        </a:spcAft>
                        <a:buNone/>
                      </a:pPr>
                      <a:endParaRPr/>
                    </a:p>
                  </a:txBody>
                  <a:tcPr marL="0" marR="0" marT="0" marB="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c>
                  <a:txBody>
                    <a:bodyPr/>
                    <a:lstStyle/>
                    <a:p>
                      <a:pPr marL="0" lvl="0" indent="0" algn="l" rtl="0">
                        <a:lnSpc>
                          <a:spcPct val="100000"/>
                        </a:lnSpc>
                        <a:spcBef>
                          <a:spcPts val="0"/>
                        </a:spcBef>
                        <a:spcAft>
                          <a:spcPts val="0"/>
                        </a:spcAft>
                        <a:buNone/>
                      </a:pPr>
                      <a:endParaRPr/>
                    </a:p>
                  </a:txBody>
                  <a:tcPr marL="0" marR="0" marT="0" marB="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r>
            </a:tbl>
          </a:graphicData>
        </a:graphic>
      </p:graphicFrame>
      <p:sp>
        <p:nvSpPr>
          <p:cNvPr id="112" name="Shape 112"/>
          <p:cNvSpPr txBox="1"/>
          <p:nvPr/>
        </p:nvSpPr>
        <p:spPr>
          <a:xfrm>
            <a:off x="2667000" y="2895600"/>
            <a:ext cx="2971799"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baseline="0">
                <a:solidFill>
                  <a:schemeClr val="dk1"/>
                </a:solidFill>
                <a:latin typeface="Calibri"/>
                <a:ea typeface="Calibri"/>
                <a:cs typeface="Calibri"/>
                <a:sym typeface="Calibri"/>
              </a:rPr>
              <a:t>Trade system that forced American colonies to only buy/sell to England.</a:t>
            </a:r>
          </a:p>
        </p:txBody>
      </p:sp>
      <p:sp>
        <p:nvSpPr>
          <p:cNvPr id="113" name="Shape 113"/>
          <p:cNvSpPr txBox="1"/>
          <p:nvPr/>
        </p:nvSpPr>
        <p:spPr>
          <a:xfrm>
            <a:off x="2590800" y="3581400"/>
            <a:ext cx="3048000" cy="73818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baseline="0">
                <a:solidFill>
                  <a:schemeClr val="dk1"/>
                </a:solidFill>
                <a:latin typeface="Calibri"/>
                <a:ea typeface="Calibri"/>
                <a:cs typeface="Calibri"/>
                <a:sym typeface="Calibri"/>
              </a:rPr>
              <a:t>Expensive war England forced its colonies to fight against France to protect the American colonies.</a:t>
            </a:r>
          </a:p>
        </p:txBody>
      </p:sp>
      <p:sp>
        <p:nvSpPr>
          <p:cNvPr id="114" name="Shape 114"/>
          <p:cNvSpPr txBox="1"/>
          <p:nvPr/>
        </p:nvSpPr>
        <p:spPr>
          <a:xfrm>
            <a:off x="2590800" y="4267200"/>
            <a:ext cx="3048000"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baseline="0">
                <a:solidFill>
                  <a:schemeClr val="dk1"/>
                </a:solidFill>
                <a:latin typeface="Calibri"/>
                <a:ea typeface="Calibri"/>
                <a:cs typeface="Calibri"/>
                <a:sym typeface="Calibri"/>
              </a:rPr>
              <a:t>Tax England placed on reading materials in the American colonies.</a:t>
            </a:r>
          </a:p>
        </p:txBody>
      </p:sp>
      <p:sp>
        <p:nvSpPr>
          <p:cNvPr id="115" name="Shape 115"/>
          <p:cNvSpPr txBox="1"/>
          <p:nvPr/>
        </p:nvSpPr>
        <p:spPr>
          <a:xfrm>
            <a:off x="2590800" y="4876800"/>
            <a:ext cx="3048000" cy="73818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baseline="0">
                <a:solidFill>
                  <a:schemeClr val="dk1"/>
                </a:solidFill>
                <a:latin typeface="Calibri"/>
                <a:ea typeface="Calibri"/>
                <a:cs typeface="Calibri"/>
                <a:sym typeface="Calibri"/>
              </a:rPr>
              <a:t>Tax England placed on tea in the American colonies. American colonies rebelled and refused to pay the tax.</a:t>
            </a:r>
          </a:p>
        </p:txBody>
      </p:sp>
      <p:sp>
        <p:nvSpPr>
          <p:cNvPr id="116" name="Shape 116"/>
          <p:cNvSpPr txBox="1"/>
          <p:nvPr/>
        </p:nvSpPr>
        <p:spPr>
          <a:xfrm>
            <a:off x="2514600" y="5562600"/>
            <a:ext cx="3124199" cy="73818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baseline="0">
                <a:solidFill>
                  <a:schemeClr val="dk1"/>
                </a:solidFill>
                <a:latin typeface="Calibri"/>
                <a:ea typeface="Calibri"/>
                <a:cs typeface="Calibri"/>
                <a:sym typeface="Calibri"/>
              </a:rPr>
              <a:t>Legal documents England used to allow soldiers to search American homes and businesses </a:t>
            </a:r>
          </a:p>
        </p:txBody>
      </p:sp>
      <p:sp>
        <p:nvSpPr>
          <p:cNvPr id="117" name="Shape 117"/>
          <p:cNvSpPr txBox="1"/>
          <p:nvPr/>
        </p:nvSpPr>
        <p:spPr>
          <a:xfrm>
            <a:off x="2514600" y="6172200"/>
            <a:ext cx="3124199" cy="73818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baseline="0">
                <a:solidFill>
                  <a:schemeClr val="dk1"/>
                </a:solidFill>
                <a:latin typeface="Calibri"/>
                <a:ea typeface="Calibri"/>
                <a:cs typeface="Calibri"/>
                <a:sym typeface="Calibri"/>
              </a:rPr>
              <a:t>Laws England passed to shut down all trade in Boston after the Boston Tea Party </a:t>
            </a:r>
          </a:p>
        </p:txBody>
      </p:sp>
      <p:sp>
        <p:nvSpPr>
          <p:cNvPr id="118" name="Shape 118"/>
          <p:cNvSpPr txBox="1"/>
          <p:nvPr/>
        </p:nvSpPr>
        <p:spPr>
          <a:xfrm>
            <a:off x="5867400" y="2895600"/>
            <a:ext cx="2971799"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baseline="0">
                <a:solidFill>
                  <a:schemeClr val="dk1"/>
                </a:solidFill>
                <a:latin typeface="Calibri"/>
                <a:ea typeface="Calibri"/>
                <a:cs typeface="Calibri"/>
                <a:sym typeface="Calibri"/>
              </a:rPr>
              <a:t>Ended Salutary Neglect and raised prices on goods in America.</a:t>
            </a:r>
          </a:p>
        </p:txBody>
      </p:sp>
      <p:sp>
        <p:nvSpPr>
          <p:cNvPr id="119" name="Shape 119"/>
          <p:cNvSpPr txBox="1"/>
          <p:nvPr/>
        </p:nvSpPr>
        <p:spPr>
          <a:xfrm>
            <a:off x="5791200" y="3505200"/>
            <a:ext cx="3048000" cy="73818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baseline="0">
                <a:solidFill>
                  <a:schemeClr val="dk1"/>
                </a:solidFill>
                <a:latin typeface="Calibri"/>
                <a:ea typeface="Calibri"/>
                <a:cs typeface="Calibri"/>
                <a:sym typeface="Calibri"/>
              </a:rPr>
              <a:t>Created huge debt that American colonies were force to repay with stricter taxes.</a:t>
            </a:r>
          </a:p>
        </p:txBody>
      </p:sp>
      <p:sp>
        <p:nvSpPr>
          <p:cNvPr id="120" name="Shape 120"/>
          <p:cNvSpPr txBox="1"/>
          <p:nvPr/>
        </p:nvSpPr>
        <p:spPr>
          <a:xfrm>
            <a:off x="5791200" y="4267200"/>
            <a:ext cx="2971799"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baseline="0">
                <a:solidFill>
                  <a:schemeClr val="dk1"/>
                </a:solidFill>
                <a:latin typeface="Calibri"/>
                <a:ea typeface="Calibri"/>
                <a:cs typeface="Calibri"/>
                <a:sym typeface="Calibri"/>
              </a:rPr>
              <a:t>Angered the colonists because prices increased.</a:t>
            </a:r>
          </a:p>
        </p:txBody>
      </p:sp>
      <p:sp>
        <p:nvSpPr>
          <p:cNvPr id="121" name="Shape 121"/>
          <p:cNvSpPr txBox="1"/>
          <p:nvPr/>
        </p:nvSpPr>
        <p:spPr>
          <a:xfrm>
            <a:off x="5867400" y="4876800"/>
            <a:ext cx="2895600" cy="73818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baseline="0">
                <a:solidFill>
                  <a:schemeClr val="dk1"/>
                </a:solidFill>
                <a:latin typeface="Calibri"/>
                <a:ea typeface="Calibri"/>
                <a:cs typeface="Calibri"/>
                <a:sym typeface="Calibri"/>
              </a:rPr>
              <a:t>Angered colonists said they had no say about new taxes so they claimed </a:t>
            </a:r>
            <a:r>
              <a:rPr lang="en-US" sz="1400" b="1" i="1" u="none" strike="noStrike" cap="none" baseline="0">
                <a:solidFill>
                  <a:schemeClr val="dk1"/>
                </a:solidFill>
                <a:latin typeface="Calibri"/>
                <a:ea typeface="Calibri"/>
                <a:cs typeface="Calibri"/>
                <a:sym typeface="Calibri"/>
              </a:rPr>
              <a:t>No taxation without representation</a:t>
            </a:r>
          </a:p>
        </p:txBody>
      </p:sp>
      <p:sp>
        <p:nvSpPr>
          <p:cNvPr id="122" name="Shape 122"/>
          <p:cNvSpPr txBox="1"/>
          <p:nvPr/>
        </p:nvSpPr>
        <p:spPr>
          <a:xfrm>
            <a:off x="5791200" y="5562600"/>
            <a:ext cx="3048000"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baseline="0">
                <a:solidFill>
                  <a:schemeClr val="dk1"/>
                </a:solidFill>
                <a:latin typeface="Calibri"/>
                <a:ea typeface="Calibri"/>
                <a:cs typeface="Calibri"/>
                <a:sym typeface="Calibri"/>
              </a:rPr>
              <a:t>Angered colonists because their privacy was violated</a:t>
            </a:r>
          </a:p>
        </p:txBody>
      </p:sp>
      <p:sp>
        <p:nvSpPr>
          <p:cNvPr id="123" name="Shape 123"/>
          <p:cNvSpPr txBox="1"/>
          <p:nvPr/>
        </p:nvSpPr>
        <p:spPr>
          <a:xfrm>
            <a:off x="5867400" y="6248400"/>
            <a:ext cx="3276600"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0" i="0" u="none" strike="noStrike" cap="none" baseline="0">
                <a:solidFill>
                  <a:schemeClr val="dk1"/>
                </a:solidFill>
                <a:latin typeface="Calibri"/>
                <a:ea typeface="Calibri"/>
                <a:cs typeface="Calibri"/>
                <a:sym typeface="Calibri"/>
              </a:rPr>
              <a:t>Ended colonists ability to buy goods and made them want to fight England</a:t>
            </a:r>
          </a:p>
        </p:txBody>
      </p:sp>
      <p:sp>
        <p:nvSpPr>
          <p:cNvPr id="124" name="Shape 124"/>
          <p:cNvSpPr txBox="1"/>
          <p:nvPr/>
        </p:nvSpPr>
        <p:spPr>
          <a:xfrm>
            <a:off x="609600" y="609600"/>
            <a:ext cx="8077199" cy="13239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000" b="0" i="0" u="sng" strike="noStrike" cap="none" baseline="0">
                <a:solidFill>
                  <a:schemeClr val="dk1"/>
                </a:solidFill>
                <a:latin typeface="Arial"/>
                <a:ea typeface="Arial"/>
                <a:cs typeface="Arial"/>
                <a:sym typeface="Arial"/>
              </a:rPr>
              <a:t>Ways England controlled and mistreated its American colonies</a:t>
            </a:r>
          </a:p>
          <a:p>
            <a:pPr marL="0" marR="0" lvl="0" indent="0" algn="l" rtl="0">
              <a:lnSpc>
                <a:spcPct val="100000"/>
              </a:lnSpc>
              <a:spcBef>
                <a:spcPts val="0"/>
              </a:spcBef>
              <a:spcAft>
                <a:spcPts val="0"/>
              </a:spcAft>
              <a:buNone/>
            </a:pPr>
            <a:endParaRPr sz="2000" b="0" i="0" u="sng"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2000" b="0" i="0" u="none" strike="noStrike" cap="none" baseline="0">
                <a:solidFill>
                  <a:schemeClr val="dk1"/>
                </a:solidFill>
                <a:latin typeface="Arial"/>
                <a:ea typeface="Arial"/>
                <a:cs typeface="Arial"/>
                <a:sym typeface="Arial"/>
              </a:rPr>
              <a:t>The strategies and events below created problems between England and its colonies in America</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609600" y="0"/>
            <a:ext cx="7772400" cy="538161"/>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600" b="0" i="0" u="none" strike="noStrike" cap="none" baseline="0" dirty="0">
                <a:solidFill>
                  <a:schemeClr val="dk1"/>
                </a:solidFill>
                <a:latin typeface="Calibri"/>
                <a:ea typeface="Calibri"/>
                <a:cs typeface="Calibri"/>
                <a:sym typeface="Calibri"/>
              </a:rPr>
              <a:t>       Freedom of the Press</a:t>
            </a:r>
          </a:p>
        </p:txBody>
      </p:sp>
      <p:sp>
        <p:nvSpPr>
          <p:cNvPr id="130" name="Shape 130"/>
          <p:cNvSpPr txBox="1">
            <a:spLocks noGrp="1"/>
          </p:cNvSpPr>
          <p:nvPr>
            <p:ph type="body" idx="1"/>
          </p:nvPr>
        </p:nvSpPr>
        <p:spPr>
          <a:xfrm>
            <a:off x="304800" y="538150"/>
            <a:ext cx="4114800" cy="5786399"/>
          </a:xfrm>
          <a:prstGeom prst="rect">
            <a:avLst/>
          </a:prstGeom>
          <a:noFill/>
          <a:ln>
            <a:noFill/>
          </a:ln>
        </p:spPr>
        <p:txBody>
          <a:bodyPr lIns="91425" tIns="45700" rIns="91425" bIns="45700" anchor="t" anchorCtr="0">
            <a:noAutofit/>
          </a:bodyPr>
          <a:lstStyle/>
          <a:p>
            <a:pPr marL="342900" marR="0" lvl="0" indent="-342900" algn="l" rtl="0">
              <a:lnSpc>
                <a:spcPct val="75000"/>
              </a:lnSpc>
              <a:spcBef>
                <a:spcPts val="0"/>
              </a:spcBef>
              <a:spcAft>
                <a:spcPts val="0"/>
              </a:spcAft>
              <a:buClr>
                <a:schemeClr val="dk1"/>
              </a:buClr>
              <a:buSzPct val="25000"/>
              <a:buFont typeface="Calibri"/>
              <a:buNone/>
            </a:pPr>
            <a:r>
              <a:rPr lang="en-US" sz="2000" b="1" i="1" u="sng" strike="noStrike" cap="none" baseline="0" dirty="0">
                <a:solidFill>
                  <a:schemeClr val="dk1"/>
                </a:solidFill>
                <a:latin typeface="Calibri"/>
                <a:ea typeface="Calibri"/>
                <a:cs typeface="Calibri"/>
                <a:sym typeface="Calibri"/>
              </a:rPr>
              <a:t>John Peter Zenger</a:t>
            </a:r>
            <a:r>
              <a:rPr lang="en-US" sz="2000" b="0" i="0" u="none" strike="noStrike" cap="none" baseline="0" dirty="0">
                <a:solidFill>
                  <a:schemeClr val="dk1"/>
                </a:solidFill>
                <a:latin typeface="Calibri"/>
                <a:ea typeface="Calibri"/>
                <a:cs typeface="Calibri"/>
                <a:sym typeface="Calibri"/>
              </a:rPr>
              <a:t>, a New York newspaper editor, printed a series of articles criticizing the corruption of the governor of New York.</a:t>
            </a:r>
          </a:p>
          <a:p>
            <a:pPr marL="0" marR="0" lvl="0" indent="0" algn="l" rtl="0">
              <a:spcBef>
                <a:spcPts val="0"/>
              </a:spcBef>
              <a:buNone/>
            </a:pPr>
            <a:endParaRPr sz="2000" b="0" i="0" u="none" strike="noStrike" cap="none" baseline="0" dirty="0">
              <a:solidFill>
                <a:schemeClr val="dk1"/>
              </a:solidFill>
              <a:latin typeface="Calibri"/>
              <a:ea typeface="Calibri"/>
              <a:cs typeface="Calibri"/>
              <a:sym typeface="Calibri"/>
            </a:endParaRPr>
          </a:p>
          <a:p>
            <a:pPr marL="342900" marR="0" lvl="0" indent="-342900" algn="l" rtl="0">
              <a:lnSpc>
                <a:spcPct val="75000"/>
              </a:lnSpc>
              <a:spcBef>
                <a:spcPts val="400"/>
              </a:spcBef>
              <a:spcAft>
                <a:spcPts val="0"/>
              </a:spcAft>
              <a:buClr>
                <a:schemeClr val="dk1"/>
              </a:buClr>
              <a:buSzPct val="25000"/>
              <a:buFont typeface="Calibri"/>
              <a:buNone/>
            </a:pPr>
            <a:r>
              <a:rPr lang="en-US" sz="2000" b="0" i="0" u="none" strike="noStrike" cap="none" baseline="0" dirty="0">
                <a:solidFill>
                  <a:schemeClr val="dk1"/>
                </a:solidFill>
                <a:latin typeface="Calibri"/>
                <a:ea typeface="Calibri"/>
                <a:cs typeface="Calibri"/>
                <a:sym typeface="Calibri"/>
              </a:rPr>
              <a:t>The governor of New York was taking bribes and giving jobs to his friends.</a:t>
            </a:r>
          </a:p>
          <a:p>
            <a:pPr marL="0" marR="0" lvl="0" indent="0" algn="l" rtl="0">
              <a:spcBef>
                <a:spcPts val="0"/>
              </a:spcBef>
              <a:buNone/>
            </a:pPr>
            <a:endParaRPr sz="2000" b="0" i="0" u="none" strike="noStrike" cap="none" baseline="0" dirty="0">
              <a:solidFill>
                <a:schemeClr val="dk1"/>
              </a:solidFill>
              <a:latin typeface="Calibri"/>
              <a:ea typeface="Calibri"/>
              <a:cs typeface="Calibri"/>
              <a:sym typeface="Calibri"/>
            </a:endParaRPr>
          </a:p>
          <a:p>
            <a:pPr marL="342900" marR="0" lvl="0" indent="-342900" algn="l" rtl="0">
              <a:lnSpc>
                <a:spcPct val="75000"/>
              </a:lnSpc>
              <a:spcBef>
                <a:spcPts val="400"/>
              </a:spcBef>
              <a:spcAft>
                <a:spcPts val="0"/>
              </a:spcAft>
              <a:buClr>
                <a:schemeClr val="dk1"/>
              </a:buClr>
              <a:buSzPct val="25000"/>
              <a:buFont typeface="Calibri"/>
              <a:buNone/>
            </a:pPr>
            <a:r>
              <a:rPr lang="en-US" sz="2000" b="0" i="0" u="none" strike="noStrike" cap="none" baseline="0" dirty="0">
                <a:solidFill>
                  <a:schemeClr val="dk1"/>
                </a:solidFill>
                <a:latin typeface="Calibri"/>
                <a:ea typeface="Calibri"/>
                <a:cs typeface="Calibri"/>
                <a:sym typeface="Calibri"/>
              </a:rPr>
              <a:t>Zenger exposed the governor’s misuse of power and was arrested as a traitor.</a:t>
            </a:r>
          </a:p>
          <a:p>
            <a:pPr marL="0" marR="0" lvl="0" indent="0" algn="l" rtl="0">
              <a:spcBef>
                <a:spcPts val="0"/>
              </a:spcBef>
              <a:buNone/>
            </a:pPr>
            <a:endParaRPr sz="2000" b="0" i="0" u="none" strike="noStrike" cap="none" baseline="0" dirty="0">
              <a:solidFill>
                <a:schemeClr val="dk1"/>
              </a:solidFill>
              <a:latin typeface="Calibri"/>
              <a:ea typeface="Calibri"/>
              <a:cs typeface="Calibri"/>
              <a:sym typeface="Calibri"/>
            </a:endParaRPr>
          </a:p>
          <a:p>
            <a:pPr marL="342900" marR="0" lvl="0" indent="-342900" algn="l" rtl="0">
              <a:lnSpc>
                <a:spcPct val="75000"/>
              </a:lnSpc>
              <a:spcBef>
                <a:spcPts val="400"/>
              </a:spcBef>
              <a:spcAft>
                <a:spcPts val="0"/>
              </a:spcAft>
              <a:buClr>
                <a:schemeClr val="dk1"/>
              </a:buClr>
              <a:buSzPct val="25000"/>
              <a:buFont typeface="Calibri"/>
              <a:buNone/>
            </a:pPr>
            <a:r>
              <a:rPr lang="en-US" sz="2000" b="0" i="0" u="none" strike="noStrike" cap="none" baseline="0" dirty="0">
                <a:solidFill>
                  <a:schemeClr val="dk1"/>
                </a:solidFill>
                <a:latin typeface="Calibri"/>
                <a:ea typeface="Calibri"/>
                <a:cs typeface="Calibri"/>
                <a:sym typeface="Calibri"/>
              </a:rPr>
              <a:t>Zenger was accused of </a:t>
            </a:r>
            <a:r>
              <a:rPr lang="en-US" sz="2000" b="1" i="1" u="none" strike="noStrike" cap="none" baseline="0" dirty="0">
                <a:solidFill>
                  <a:schemeClr val="dk1"/>
                </a:solidFill>
                <a:latin typeface="Calibri"/>
                <a:ea typeface="Calibri"/>
                <a:cs typeface="Calibri"/>
                <a:sym typeface="Calibri"/>
              </a:rPr>
              <a:t>libel</a:t>
            </a:r>
            <a:r>
              <a:rPr lang="en-US" sz="2000" b="0" i="0" u="none" strike="noStrike" cap="none" baseline="0" dirty="0">
                <a:solidFill>
                  <a:schemeClr val="dk1"/>
                </a:solidFill>
                <a:latin typeface="Calibri"/>
                <a:ea typeface="Calibri"/>
                <a:cs typeface="Calibri"/>
                <a:sym typeface="Calibri"/>
              </a:rPr>
              <a:t> [lying in writing]</a:t>
            </a:r>
          </a:p>
          <a:p>
            <a:pPr marL="0" marR="0" lvl="0" indent="0" algn="l" rtl="0">
              <a:spcBef>
                <a:spcPts val="0"/>
              </a:spcBef>
              <a:buNone/>
            </a:pPr>
            <a:endParaRPr sz="2000" b="0" i="0" u="none" strike="noStrike" cap="none" baseline="0" dirty="0">
              <a:solidFill>
                <a:schemeClr val="dk1"/>
              </a:solidFill>
              <a:latin typeface="Calibri"/>
              <a:ea typeface="Calibri"/>
              <a:cs typeface="Calibri"/>
              <a:sym typeface="Calibri"/>
            </a:endParaRPr>
          </a:p>
          <a:p>
            <a:pPr marL="342900" marR="0" lvl="0" indent="-342900" algn="l" rtl="0">
              <a:lnSpc>
                <a:spcPct val="75000"/>
              </a:lnSpc>
              <a:spcBef>
                <a:spcPts val="400"/>
              </a:spcBef>
              <a:spcAft>
                <a:spcPts val="0"/>
              </a:spcAft>
              <a:buClr>
                <a:schemeClr val="dk1"/>
              </a:buClr>
              <a:buSzPct val="25000"/>
              <a:buFont typeface="Calibri"/>
              <a:buNone/>
            </a:pPr>
            <a:r>
              <a:rPr lang="en-US" sz="2000" b="0" i="0" u="none" strike="noStrike" cap="none" baseline="0" dirty="0">
                <a:solidFill>
                  <a:schemeClr val="dk1"/>
                </a:solidFill>
                <a:latin typeface="Calibri"/>
                <a:ea typeface="Calibri"/>
                <a:cs typeface="Calibri"/>
                <a:sym typeface="Calibri"/>
              </a:rPr>
              <a:t>Zenger was found not guilty at his trial because had written the truth</a:t>
            </a:r>
          </a:p>
          <a:p>
            <a:pPr marL="0" marR="0" lvl="0" indent="0" algn="l" rtl="0">
              <a:spcBef>
                <a:spcPts val="0"/>
              </a:spcBef>
              <a:buNone/>
            </a:pPr>
            <a:endParaRPr sz="2000" b="0" i="0" u="none" strike="noStrike" cap="none" baseline="0" dirty="0">
              <a:solidFill>
                <a:schemeClr val="dk1"/>
              </a:solidFill>
              <a:latin typeface="Calibri"/>
              <a:ea typeface="Calibri"/>
              <a:cs typeface="Calibri"/>
              <a:sym typeface="Calibri"/>
            </a:endParaRPr>
          </a:p>
          <a:p>
            <a:pPr marL="342900" marR="0" lvl="0" indent="-342900" algn="l" rtl="0">
              <a:lnSpc>
                <a:spcPct val="75000"/>
              </a:lnSpc>
              <a:spcBef>
                <a:spcPts val="400"/>
              </a:spcBef>
              <a:spcAft>
                <a:spcPts val="0"/>
              </a:spcAft>
              <a:buClr>
                <a:schemeClr val="dk1"/>
              </a:buClr>
              <a:buSzPct val="25000"/>
              <a:buFont typeface="Calibri"/>
              <a:buNone/>
            </a:pPr>
            <a:r>
              <a:rPr lang="en-US" sz="2000" b="0" i="0" u="none" strike="noStrike" cap="none" baseline="0" dirty="0">
                <a:solidFill>
                  <a:schemeClr val="dk1"/>
                </a:solidFill>
                <a:latin typeface="Calibri"/>
                <a:ea typeface="Calibri"/>
                <a:cs typeface="Calibri"/>
                <a:sym typeface="Calibri"/>
              </a:rPr>
              <a:t>This ruling set a precedent for </a:t>
            </a:r>
            <a:r>
              <a:rPr lang="en-US" sz="2000" b="1" i="1" u="none" strike="noStrike" cap="none" baseline="0" dirty="0">
                <a:solidFill>
                  <a:schemeClr val="dk1"/>
                </a:solidFill>
                <a:latin typeface="Calibri"/>
                <a:ea typeface="Calibri"/>
                <a:cs typeface="Calibri"/>
                <a:sym typeface="Calibri"/>
              </a:rPr>
              <a:t>freedom of the press</a:t>
            </a:r>
            <a:r>
              <a:rPr lang="en-US" sz="2000" b="0" i="0" u="none" strike="noStrike" cap="none" baseline="0" dirty="0">
                <a:solidFill>
                  <a:schemeClr val="dk1"/>
                </a:solidFill>
                <a:latin typeface="Calibri"/>
                <a:ea typeface="Calibri"/>
                <a:cs typeface="Calibri"/>
                <a:sym typeface="Calibri"/>
              </a:rPr>
              <a:t> and speaking out against a bad government</a:t>
            </a:r>
          </a:p>
          <a:p>
            <a:pPr marL="0" marR="0" lvl="0" indent="0" algn="l" rtl="0">
              <a:spcBef>
                <a:spcPts val="0"/>
              </a:spcBef>
              <a:buNone/>
            </a:pPr>
            <a:endParaRPr dirty="0"/>
          </a:p>
        </p:txBody>
      </p:sp>
      <p:pic>
        <p:nvPicPr>
          <p:cNvPr id="131" name="Shape 131"/>
          <p:cNvPicPr preferRelativeResize="0"/>
          <p:nvPr/>
        </p:nvPicPr>
        <p:blipFill rotWithShape="1">
          <a:blip r:embed="rId3">
            <a:alphaModFix/>
          </a:blip>
          <a:srcRect/>
          <a:stretch/>
        </p:blipFill>
        <p:spPr>
          <a:xfrm>
            <a:off x="4419600" y="1066800"/>
            <a:ext cx="4419599" cy="55626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2611</Words>
  <Application>Microsoft Office PowerPoint</Application>
  <PresentationFormat>On-screen Show (4:3)</PresentationFormat>
  <Paragraphs>402</Paragraphs>
  <Slides>41</Slides>
  <Notes>39</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41</vt:i4>
      </vt:variant>
    </vt:vector>
  </HeadingPairs>
  <TitlesOfParts>
    <vt:vector size="55" baseType="lpstr">
      <vt:lpstr>Arial</vt:lpstr>
      <vt:lpstr>Arial Black</vt:lpstr>
      <vt:lpstr>Calibri</vt:lpstr>
      <vt:lpstr>Comic Sans MS</vt:lpstr>
      <vt:lpstr>Courier New</vt:lpstr>
      <vt:lpstr>Domine</vt:lpstr>
      <vt:lpstr>Questrial</vt:lpstr>
      <vt:lpstr>Rokkitt</vt:lpstr>
      <vt:lpstr>Times New Roman</vt:lpstr>
      <vt:lpstr>Wingdings</vt:lpstr>
      <vt:lpstr>Office Theme</vt:lpstr>
      <vt:lpstr>1_Office Theme</vt:lpstr>
      <vt:lpstr>2_Office Theme</vt:lpstr>
      <vt:lpstr>3_Office Theme</vt:lpstr>
      <vt:lpstr>Anarchy</vt:lpstr>
      <vt:lpstr>Theocracy</vt:lpstr>
      <vt:lpstr>Totalitarianism</vt:lpstr>
      <vt:lpstr>Direct Democracy</vt:lpstr>
      <vt:lpstr>There are 8 types of government. Describe the other types of government.</vt:lpstr>
      <vt:lpstr>Section 1-Page 2</vt:lpstr>
      <vt:lpstr>Section 1-Page 3 Self-government</vt:lpstr>
      <vt:lpstr>Section 1-Page 4</vt:lpstr>
      <vt:lpstr>       Freedom of the Press</vt:lpstr>
      <vt:lpstr>The Bill of Rights</vt:lpstr>
      <vt:lpstr>Constitutional Amendments</vt:lpstr>
      <vt:lpstr>The Articles of Confederation</vt:lpstr>
      <vt:lpstr>         The Constitutional Convention</vt:lpstr>
      <vt:lpstr>Federalism</vt:lpstr>
      <vt:lpstr>The Virginia Plan [large states]</vt:lpstr>
      <vt:lpstr>The New Jersey Plan [Small states]</vt:lpstr>
      <vt:lpstr>Connecticut’s Great Compromise</vt:lpstr>
      <vt:lpstr>Compromises for a New Federal Legislature</vt:lpstr>
      <vt:lpstr>Assignment: What Would You Do Chart</vt:lpstr>
      <vt:lpstr>President’s Powers…</vt:lpstr>
      <vt:lpstr>President’s Powers…</vt:lpstr>
      <vt:lpstr>          Exclusive Powers</vt:lpstr>
      <vt:lpstr>Exclusive Powers</vt:lpstr>
      <vt:lpstr>Party Leader </vt:lpstr>
      <vt:lpstr>Chief Diplomat </vt:lpstr>
      <vt:lpstr>Commander in Chief</vt:lpstr>
      <vt:lpstr>Legislative Leader</vt:lpstr>
      <vt:lpstr>There are 7 roles of the President. Describe the other roles.</vt:lpstr>
      <vt:lpstr>Judicial Branch</vt:lpstr>
      <vt:lpstr>Landmark Court Cases</vt:lpstr>
      <vt:lpstr>Political Parties</vt:lpstr>
      <vt:lpstr>Two Party System</vt:lpstr>
      <vt:lpstr>Republicans</vt:lpstr>
      <vt:lpstr>Democrats</vt:lpstr>
      <vt:lpstr>Third Parties</vt:lpstr>
      <vt:lpstr>Primary Elections</vt:lpstr>
      <vt:lpstr>General Election</vt:lpstr>
      <vt:lpstr>        Special Election</vt:lpstr>
      <vt:lpstr>Some tactics candidates use to win elections</vt:lpstr>
      <vt:lpstr>Levels of State &amp; Local Government </vt:lpstr>
      <vt:lpstr>Business/Economic Cycle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Civics &amp; Economics Vocabulary Words That Repeat</dc:title>
  <dc:creator>Ross, Erika M.</dc:creator>
  <cp:lastModifiedBy>Ross, Erika M.</cp:lastModifiedBy>
  <cp:revision>6</cp:revision>
  <dcterms:modified xsi:type="dcterms:W3CDTF">2016-01-04T00:14:25Z</dcterms:modified>
</cp:coreProperties>
</file>